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9" r:id="rId2"/>
    <p:sldId id="261" r:id="rId3"/>
    <p:sldId id="264" r:id="rId4"/>
    <p:sldId id="262" r:id="rId5"/>
    <p:sldId id="258" r:id="rId6"/>
    <p:sldId id="256" r:id="rId7"/>
    <p:sldId id="267" r:id="rId8"/>
    <p:sldId id="265" r:id="rId9"/>
    <p:sldId id="266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07BFE9-6081-4D5E-B5DE-48344FF37DFF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8178C-F2A2-4C8E-BA9D-A368DC84C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044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8178C-F2A2-4C8E-BA9D-A368DC84C20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95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299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6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83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45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4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57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960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929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8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44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094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7C66C-BE5F-4612-A210-DE224221C182}" type="datetimeFigureOut">
              <a:rPr lang="ru-RU" smtClean="0"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2C48A-9506-4651-BBD2-16C62FCCFF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06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28600" y="4436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Районная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smtClean="0">
                <a:solidFill>
                  <a:schemeClr val="accent1"/>
                </a:solidFill>
              </a:rPr>
              <a:t> </a:t>
            </a:r>
            <a:r>
              <a:rPr lang="ru-RU" b="1" dirty="0" smtClean="0">
                <a:solidFill>
                  <a:schemeClr val="accent1"/>
                </a:solidFill>
              </a:rPr>
              <a:t>инновационная 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площадка по теме: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«Создание </a:t>
            </a:r>
            <a:r>
              <a:rPr lang="ru-RU" sz="3600" b="1" dirty="0">
                <a:solidFill>
                  <a:srgbClr val="002060"/>
                </a:solidFill>
              </a:rPr>
              <a:t>современных условий для социализации,   повышения  уровня  социальных компетенций  обучающихся - участников Российского движения </a:t>
            </a:r>
            <a:r>
              <a:rPr lang="ru-RU" sz="3600" b="1" dirty="0" smtClean="0">
                <a:solidFill>
                  <a:srgbClr val="002060"/>
                </a:solidFill>
              </a:rPr>
              <a:t>школьников</a:t>
            </a:r>
            <a:r>
              <a:rPr lang="ru-RU" sz="3600" b="1" dirty="0" smtClean="0">
                <a:solidFill>
                  <a:srgbClr val="002060"/>
                </a:solidFill>
              </a:rPr>
              <a:t>»</a:t>
            </a:r>
          </a:p>
          <a:p>
            <a:pPr marL="0" indent="0" algn="ctr"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(Приказ от 05.12.2017 №605 «Об открытии районной инновационной площадки»)</a:t>
            </a:r>
            <a:endParaRPr lang="ru-RU" sz="2600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0"/>
            <a:ext cx="3528392" cy="20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545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ПЛАНЫ: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575407"/>
            <a:ext cx="6228184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10 апреля –Школа вожатского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мастерства «ЮНИОР»</a:t>
            </a: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17 апреля –районный конкурс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«Я-вожатый»</a:t>
            </a: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5 мая-Интеллектуально-познавательная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игра «Наши герои»</a:t>
            </a: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18 мая-районный слет детских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общественных объединений</a:t>
            </a:r>
          </a:p>
          <a:p>
            <a:pPr marL="0" indent="0">
              <a:buNone/>
            </a:pPr>
            <a:endParaRPr lang="ru-RU" b="1" dirty="0" smtClean="0">
              <a:solidFill>
                <a:schemeClr val="accent4"/>
              </a:solidFill>
            </a:endParaRPr>
          </a:p>
          <a:p>
            <a:endParaRPr lang="ru-RU" b="1" dirty="0" smtClean="0">
              <a:solidFill>
                <a:schemeClr val="accent4"/>
              </a:solidFill>
            </a:endParaRPr>
          </a:p>
          <a:p>
            <a:endParaRPr lang="ru-RU" b="1" dirty="0">
              <a:solidFill>
                <a:schemeClr val="accent4"/>
              </a:solidFill>
            </a:endParaRPr>
          </a:p>
          <a:p>
            <a:endParaRPr lang="ru-RU" b="1" dirty="0" smtClean="0">
              <a:solidFill>
                <a:schemeClr val="accent4"/>
              </a:solidFill>
            </a:endParaRPr>
          </a:p>
          <a:p>
            <a:endParaRPr lang="ru-RU" b="1" dirty="0">
              <a:solidFill>
                <a:schemeClr val="accent4"/>
              </a:solidFill>
            </a:endParaRPr>
          </a:p>
          <a:p>
            <a:endParaRPr lang="ru-RU" b="1" dirty="0" smtClean="0">
              <a:solidFill>
                <a:schemeClr val="accent4"/>
              </a:solidFill>
            </a:endParaRPr>
          </a:p>
          <a:p>
            <a:endParaRPr lang="ru-RU" b="1" dirty="0">
              <a:solidFill>
                <a:schemeClr val="accent4"/>
              </a:solidFill>
            </a:endParaRPr>
          </a:p>
          <a:p>
            <a:endParaRPr lang="ru-RU" b="1" dirty="0" smtClean="0">
              <a:solidFill>
                <a:schemeClr val="accent4"/>
              </a:solidFill>
            </a:endParaRPr>
          </a:p>
          <a:p>
            <a:endParaRPr lang="ru-RU" b="1" dirty="0">
              <a:solidFill>
                <a:schemeClr val="accent4"/>
              </a:solidFill>
            </a:endParaRPr>
          </a:p>
          <a:p>
            <a:endParaRPr lang="ru-RU" b="1" dirty="0" smtClean="0">
              <a:solidFill>
                <a:schemeClr val="accent4"/>
              </a:solidFill>
            </a:endParaRPr>
          </a:p>
          <a:p>
            <a:endParaRPr lang="ru-RU" b="1" dirty="0">
              <a:solidFill>
                <a:schemeClr val="accent4"/>
              </a:solidFill>
            </a:endParaRPr>
          </a:p>
          <a:p>
            <a:endParaRPr lang="ru-RU" b="1" dirty="0" smtClean="0">
              <a:solidFill>
                <a:schemeClr val="accent4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07" y="3281556"/>
            <a:ext cx="2593868" cy="3574096"/>
          </a:xfrm>
          <a:prstGeom prst="rect">
            <a:avLst/>
          </a:prstGeom>
        </p:spPr>
      </p:pic>
      <p:pic>
        <p:nvPicPr>
          <p:cNvPr id="5122" name="Picture 2" descr="F:\ШВМ ЮНИОР-2018\вожатское лето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07" y="0"/>
            <a:ext cx="2593868" cy="328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04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-23446"/>
            <a:ext cx="8445624" cy="158660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Цель (основная идея)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Стимулирование лидерского и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творческого </a:t>
            </a:r>
            <a:r>
              <a:rPr lang="ru-RU" dirty="0"/>
              <a:t>потенциала обучающихся на основе присущей российскому обществу системы ценностей; </a:t>
            </a:r>
            <a:endParaRPr lang="ru-RU" dirty="0" smtClean="0"/>
          </a:p>
          <a:p>
            <a:r>
              <a:rPr lang="ru-RU" dirty="0" smtClean="0"/>
              <a:t>апробация </a:t>
            </a:r>
            <a:r>
              <a:rPr lang="ru-RU" dirty="0"/>
              <a:t>и развитие Российского </a:t>
            </a:r>
            <a:r>
              <a:rPr lang="ru-RU" dirty="0" smtClean="0"/>
              <a:t>движения</a:t>
            </a:r>
          </a:p>
          <a:p>
            <a:pPr marL="0" indent="0">
              <a:buNone/>
            </a:pPr>
            <a:r>
              <a:rPr lang="ru-RU" dirty="0" smtClean="0"/>
              <a:t>школьников  </a:t>
            </a:r>
            <a:r>
              <a:rPr lang="ru-RU" dirty="0"/>
              <a:t>на базе детско-юношеских объединений образовательных организаций Благодарненского района; </a:t>
            </a:r>
            <a:endParaRPr lang="ru-RU" dirty="0" smtClean="0"/>
          </a:p>
          <a:p>
            <a:r>
              <a:rPr lang="ru-RU" dirty="0" smtClean="0"/>
              <a:t>продвижение </a:t>
            </a:r>
            <a:r>
              <a:rPr lang="ru-RU" dirty="0"/>
              <a:t>Российского движения школьников в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образовательных </a:t>
            </a:r>
            <a:r>
              <a:rPr lang="ru-RU" dirty="0"/>
              <a:t>организациях города Благодарного и Благодарненского района.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-12431"/>
            <a:ext cx="3528392" cy="20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72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-243408"/>
            <a:ext cx="3530600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584" y="-3190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Рабочая группа по управлению районной инновационной площадкой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30" y="1196752"/>
            <a:ext cx="1761059" cy="1761059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1582341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</a:t>
            </a:r>
            <a:r>
              <a:rPr lang="ru-RU" b="1" dirty="0" smtClean="0">
                <a:solidFill>
                  <a:srgbClr val="FF0000"/>
                </a:solidFill>
              </a:rPr>
              <a:t>Логачева Валерия Валерьевна,</a:t>
            </a:r>
          </a:p>
          <a:p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                                 руководитель районной инновационной площадки,</a:t>
            </a:r>
          </a:p>
          <a:p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                                 директор МУ ДО «ДДТ»</a:t>
            </a:r>
          </a:p>
          <a:p>
            <a:endParaRPr lang="ru-RU" b="1" dirty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                                Медина Елена Алексеевна, </a:t>
            </a:r>
          </a:p>
          <a:p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                                    педагог-организатор МУ ДО «ДДТ»,</a:t>
            </a:r>
          </a:p>
          <a:p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                                   председатель Благодарненского районного отделения 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   </a:t>
            </a:r>
          </a:p>
          <a:p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                                   Российского движения школьников</a:t>
            </a:r>
          </a:p>
          <a:p>
            <a:endParaRPr lang="ru-RU" b="1" dirty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                                    </a:t>
            </a:r>
            <a:r>
              <a:rPr lang="ru-RU" b="1" dirty="0" err="1" smtClean="0">
                <a:solidFill>
                  <a:srgbClr val="FF0000"/>
                </a:solidFill>
              </a:rPr>
              <a:t>Лемешкова</a:t>
            </a:r>
            <a:r>
              <a:rPr lang="ru-RU" b="1" dirty="0" smtClean="0">
                <a:solidFill>
                  <a:srgbClr val="FF0000"/>
                </a:solidFill>
              </a:rPr>
              <a:t> Любовь Александровна, </a:t>
            </a:r>
          </a:p>
          <a:p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                                  методист по воспитательной деятельности  МУ ДО «ДДТ»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86140"/>
            <a:ext cx="1800200" cy="177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Администратор\Desktop\Лемешков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61540"/>
            <a:ext cx="1832741" cy="189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95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3019806"/>
              </p:ext>
            </p:extLst>
          </p:nvPr>
        </p:nvGraphicFramePr>
        <p:xfrm>
          <a:off x="467544" y="692696"/>
          <a:ext cx="8229600" cy="1295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Практиче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ский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1.Включение  действующих  детско-юношеских объединений образовательных  организаций  в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систему работы Российского движения школьников.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Организация работы «Школы лидеров РДШ», «Школы вожатского мастерства».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Организация методического обеспечения посредством создания банка методических рекомендаций  и  идей по проведению Дней единых действий 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Организация единых межшкольных волонтерских  акций.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Создание единого информационного пространства  деятельности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Разработка  и реализация плана Дней единых действий участников РДШ в городе и районе.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 Проведение мастер-классов и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информацион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ных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дней для  заместителей директора по воспитательной работе, старших вожатых, педагогов-организаторов.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8. Проведение мастер-классов для активистов детско-юношеских объединений по направлениям деятельности 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9. Вовлечение участников РДШ в краевые и федеральные акции, проекты и конкурсы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Декабрь 2017 года- декабрь 2019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1.Создание банка методических рекомендаций и идей по проведению Дней единых действий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Разработка и реализация плана по проведению Дней единых действий РДШ в образовательных организациях города и района.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Создание единого информационного пространства деятельности РДШ в городе и районе  в сети Интернет.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Организация методического обеспечения реализации проекта по основным направлениям РДШ.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Проведение мастер-классов и информационных дней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для  заместителей директора по воспитательной работе, старших вожатых, педагогов-организаторов, а также активистов, работающих по основным направлениям деятельности РДШ: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-личностное развитие;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-гражданская активность;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-военно-патриотическое;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-информационно-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медийное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Проведение  единых межшкольных волонтерских  акций в рамках Дней единых действий.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2 этап проекта: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79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4"/>
                </a:solidFill>
              </a:rPr>
              <a:t>Информационные дни</a:t>
            </a:r>
            <a:r>
              <a:rPr lang="ru-RU" sz="2800" b="1" dirty="0">
                <a:solidFill>
                  <a:schemeClr val="accent4"/>
                </a:solidFill>
              </a:rPr>
              <a:t> </a:t>
            </a:r>
            <a:r>
              <a:rPr lang="ru-RU" sz="2800" b="1" dirty="0" smtClean="0">
                <a:solidFill>
                  <a:schemeClr val="accent4"/>
                </a:solidFill>
              </a:rPr>
              <a:t> :  </a:t>
            </a:r>
            <a:r>
              <a:rPr lang="ru-RU" sz="2800" b="1" dirty="0" smtClean="0">
                <a:solidFill>
                  <a:schemeClr val="accent4"/>
                </a:solidFill>
              </a:rPr>
              <a:t>08.12.2017, 12.02.2018</a:t>
            </a:r>
            <a:br>
              <a:rPr lang="ru-RU" sz="2800" b="1" dirty="0" smtClean="0">
                <a:solidFill>
                  <a:schemeClr val="accent4"/>
                </a:solidFill>
              </a:rPr>
            </a:br>
            <a:r>
              <a:rPr lang="ru-RU" sz="2800" b="1" dirty="0" smtClean="0">
                <a:solidFill>
                  <a:schemeClr val="accent4"/>
                </a:solidFill>
              </a:rPr>
              <a:t>«Перспективы развития РДШ в образовательных организациях Благодарненского района»</a:t>
            </a:r>
            <a:endParaRPr lang="ru-RU" sz="28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597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71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0768" y="-87497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86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</a:rPr>
              <a:t>Районный конкурс «Лидер-2018»  13.03.2018, </a:t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15 лидеров детских общественных объединений и органов ученического самоуправления»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799"/>
            <a:ext cx="7783759" cy="5189173"/>
          </a:xfrm>
        </p:spPr>
      </p:pic>
    </p:spTree>
    <p:extLst>
      <p:ext uri="{BB962C8B-B14F-4D97-AF65-F5344CB8AC3E}">
        <p14:creationId xmlns:p14="http://schemas.microsoft.com/office/powerpoint/2010/main" val="276591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Заочный районный конкурс 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детско</a:t>
            </a:r>
            <a:r>
              <a:rPr lang="ru-RU" sz="1800" b="1" dirty="0">
                <a:solidFill>
                  <a:srgbClr val="FF0000"/>
                </a:solidFill>
              </a:rPr>
              <a:t>-</a:t>
            </a:r>
            <a:r>
              <a:rPr lang="ru-RU" sz="1800" b="1" dirty="0" smtClean="0">
                <a:solidFill>
                  <a:srgbClr val="FF0000"/>
                </a:solidFill>
              </a:rPr>
              <a:t>юношеских общественных объединений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rgbClr val="FF0000"/>
                </a:solidFill>
              </a:rPr>
              <a:t>«МЫ-КОМАНДА!»          17.01-28.02.2018</a:t>
            </a:r>
            <a:br>
              <a:rPr lang="ru-RU" sz="1800" b="1" dirty="0" smtClean="0">
                <a:solidFill>
                  <a:srgbClr val="FF0000"/>
                </a:solidFill>
              </a:rPr>
            </a:br>
            <a:r>
              <a:rPr lang="ru-RU" sz="1800" b="1" dirty="0" smtClean="0">
                <a:solidFill>
                  <a:schemeClr val="accent4"/>
                </a:solidFill>
              </a:rPr>
              <a:t>1 место -МОУ СОШ№9 детско-юношеское общественное объединение </a:t>
            </a:r>
            <a:r>
              <a:rPr lang="ru-RU" sz="1800" b="1" dirty="0" err="1" smtClean="0">
                <a:solidFill>
                  <a:schemeClr val="accent4"/>
                </a:solidFill>
              </a:rPr>
              <a:t>им.О.Кошевого</a:t>
            </a:r>
            <a:r>
              <a:rPr lang="ru-RU" sz="1800" b="1" dirty="0" smtClean="0">
                <a:solidFill>
                  <a:schemeClr val="accent4"/>
                </a:solidFill>
              </a:rPr>
              <a:t>,</a:t>
            </a:r>
            <a:br>
              <a:rPr lang="ru-RU" sz="1800" b="1" dirty="0" smtClean="0">
                <a:solidFill>
                  <a:schemeClr val="accent4"/>
                </a:solidFill>
              </a:rPr>
            </a:br>
            <a:r>
              <a:rPr lang="ru-RU" sz="1800" b="1" dirty="0" smtClean="0">
                <a:solidFill>
                  <a:schemeClr val="accent4"/>
                </a:solidFill>
              </a:rPr>
              <a:t>2 место-МОУ СОШ№5, детско-юношеское общественное объединение «Ровесник»,</a:t>
            </a:r>
            <a:br>
              <a:rPr lang="ru-RU" sz="1800" b="1" dirty="0" smtClean="0">
                <a:solidFill>
                  <a:schemeClr val="accent4"/>
                </a:solidFill>
              </a:rPr>
            </a:br>
            <a:r>
              <a:rPr lang="ru-RU" sz="1800" b="1" dirty="0" smtClean="0">
                <a:solidFill>
                  <a:schemeClr val="accent4"/>
                </a:solidFill>
              </a:rPr>
              <a:t>3 место-МОУ СОШ№8, содружество детей и подростков «Парус»,</a:t>
            </a:r>
            <a:br>
              <a:rPr lang="ru-RU" sz="1800" b="1" dirty="0" smtClean="0">
                <a:solidFill>
                  <a:schemeClr val="accent4"/>
                </a:solidFill>
              </a:rPr>
            </a:br>
            <a:r>
              <a:rPr lang="ru-RU" sz="1800" b="1" dirty="0" smtClean="0">
                <a:solidFill>
                  <a:schemeClr val="accent4"/>
                </a:solidFill>
              </a:rPr>
              <a:t>МОУ СОШ№16, детско-юношеское общественное объединение «Родник»</a:t>
            </a:r>
            <a:endParaRPr lang="ru-RU" sz="1800" b="1" dirty="0">
              <a:solidFill>
                <a:schemeClr val="accent4"/>
              </a:solidFill>
            </a:endParaRPr>
          </a:p>
        </p:txBody>
      </p:sp>
      <p:pic>
        <p:nvPicPr>
          <p:cNvPr id="3074" name="Picture 2" descr="C:\Users\Администратор\Desktop\ДДТ\на сайт полезное\Презентация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96952"/>
            <a:ext cx="7725544" cy="370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6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446</Words>
  <Application>Microsoft Office PowerPoint</Application>
  <PresentationFormat>Экран (4:3)</PresentationFormat>
  <Paragraphs>82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Районная  инновационная  площадка по теме:</vt:lpstr>
      <vt:lpstr>Цель (основная идея)</vt:lpstr>
      <vt:lpstr>Рабочая группа по управлению районной инновационной площадкой</vt:lpstr>
      <vt:lpstr>2 этап проекта:</vt:lpstr>
      <vt:lpstr>Информационные дни  :  08.12.2017, 12.02.2018 «Перспективы развития РДШ в образовательных организациях Благодарненского района»</vt:lpstr>
      <vt:lpstr>Презентация PowerPoint</vt:lpstr>
      <vt:lpstr>Презентация PowerPoint</vt:lpstr>
      <vt:lpstr>Районный конкурс «Лидер-2018»  13.03.2018,  15 лидеров детских общественных объединений и органов ученического самоуправления»</vt:lpstr>
      <vt:lpstr>Заочный районный конкурс  детско-юношеских общественных объединений «МЫ-КОМАНДА!»          17.01-28.02.2018 1 место -МОУ СОШ№9 детско-юношеское общественное объединение им.О.Кошевого, 2 место-МОУ СОШ№5, детско-юношеское общественное объединение «Ровесник», 3 место-МОУ СОШ№8, содружество детей и подростков «Парус», МОУ СОШ№16, детско-юношеское общественное объединение «Родник»</vt:lpstr>
      <vt:lpstr>ПЛАНЫ: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</cp:revision>
  <dcterms:created xsi:type="dcterms:W3CDTF">2018-03-23T08:01:41Z</dcterms:created>
  <dcterms:modified xsi:type="dcterms:W3CDTF">2018-03-23T11:09:46Z</dcterms:modified>
</cp:coreProperties>
</file>