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7" r:id="rId3"/>
    <p:sldId id="259" r:id="rId4"/>
    <p:sldId id="260" r:id="rId5"/>
    <p:sldId id="267" r:id="rId6"/>
    <p:sldId id="268" r:id="rId7"/>
    <p:sldId id="269" r:id="rId8"/>
    <p:sldId id="270" r:id="rId9"/>
    <p:sldId id="272" r:id="rId10"/>
    <p:sldId id="273" r:id="rId11"/>
    <p:sldId id="262" r:id="rId12"/>
    <p:sldId id="26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9C5FC-7273-4B18-9160-1582AEC6E36E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DF506F71-994C-4A0F-9AD8-A5131B9CE5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9C5FC-7273-4B18-9160-1582AEC6E36E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6F71-994C-4A0F-9AD8-A5131B9CE5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9C5FC-7273-4B18-9160-1582AEC6E36E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6F71-994C-4A0F-9AD8-A5131B9CE5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9C5FC-7273-4B18-9160-1582AEC6E36E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6F71-994C-4A0F-9AD8-A5131B9CE5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9C5FC-7273-4B18-9160-1582AEC6E36E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F506F71-994C-4A0F-9AD8-A5131B9CE5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dirty="0" smtClean="0"/>
              <a:t>Образец заголовка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9C5FC-7273-4B18-9160-1582AEC6E36E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6F71-994C-4A0F-9AD8-A5131B9CE5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dirty="0" smtClean="0"/>
              <a:t>Образец текста</a:t>
            </a:r>
          </a:p>
          <a:p>
            <a:pPr lvl="1" eaLnBrk="1" latinLnBrk="0" hangingPunct="1"/>
            <a:r>
              <a:rPr lang="ru-RU" dirty="0" smtClean="0"/>
              <a:t>Второй уровень</a:t>
            </a:r>
          </a:p>
          <a:p>
            <a:pPr lvl="2" eaLnBrk="1" latinLnBrk="0" hangingPunct="1"/>
            <a:r>
              <a:rPr lang="ru-RU" dirty="0" smtClean="0"/>
              <a:t>Третий уровень</a:t>
            </a:r>
          </a:p>
          <a:p>
            <a:pPr lvl="3" eaLnBrk="1" latinLnBrk="0" hangingPunct="1"/>
            <a:r>
              <a:rPr lang="ru-RU" dirty="0" smtClean="0"/>
              <a:t>Четвертый уровень</a:t>
            </a:r>
          </a:p>
          <a:p>
            <a:pPr lvl="4" eaLnBrk="1" latinLnBrk="0" hangingPunct="1"/>
            <a:r>
              <a:rPr lang="ru-RU" dirty="0" smtClean="0"/>
              <a:t>Пятый уровень</a:t>
            </a:r>
            <a:endParaRPr kumimoji="0" lang="en-US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9C5FC-7273-4B18-9160-1582AEC6E36E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6F71-994C-4A0F-9AD8-A5131B9CE5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9C5FC-7273-4B18-9160-1582AEC6E36E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6F71-994C-4A0F-9AD8-A5131B9CE5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9C5FC-7273-4B18-9160-1582AEC6E36E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6F71-994C-4A0F-9AD8-A5131B9CE5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9C5FC-7273-4B18-9160-1582AEC6E36E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6F71-994C-4A0F-9AD8-A5131B9CE5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9C5FC-7273-4B18-9160-1582AEC6E36E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F506F71-994C-4A0F-9AD8-A5131B9CE5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p:transition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2C9C5FC-7273-4B18-9160-1582AEC6E36E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DF506F71-994C-4A0F-9AD8-A5131B9CE5E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split orient="vert"/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dtblagodarny.ru/dok_files/konkurs/20210201_navigatori_destva/2-%D0%BB%D0%B8%D0%B4%D0%B5%D1%80.pdf" TargetMode="External"/><Relationship Id="rId7" Type="http://schemas.openxmlformats.org/officeDocument/2006/relationships/image" Target="../media/image2.jpeg"/><Relationship Id="rId2" Type="http://schemas.openxmlformats.org/officeDocument/2006/relationships/hyperlink" Target="http://ddtblagodarny.ru/dok_files/konkurs/20210201_navigatori_destva/1-%D1%81%D0%B1%D0%BE%D1%80-%D1%81%D1%82%D0%B0%D1%80%D1%82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dtblagodarny.ru/dok_files/konkurs/20210201_navigatori_destva/%D0%BF%D0%BE%D0%BB%D0%BE%D0%B6%D0%B5%D0%BD%D0%B8%D0%B5.pdf" TargetMode="External"/><Relationship Id="rId5" Type="http://schemas.openxmlformats.org/officeDocument/2006/relationships/hyperlink" Target="http://ddtblagodarny.ru/dok_files/konkurs/20210201_navigatori_destva/%D0%BC%D0%B5%D1%82%D0%BE%D0%B4%D0%B8%D1%87%D0%B5%D1%81%D0%BA%D0%B8%D0%B5-%D1%80%D0%B5%D0%BA%D0%BE%D0%BC%D0%B5%D0%BD%D0%B4%D0%B0%D1%86%D0%B8%D0%B8.pdf" TargetMode="External"/><Relationship Id="rId4" Type="http://schemas.openxmlformats.org/officeDocument/2006/relationships/hyperlink" Target="http://ddtblagodarny.ru/dok_files/konkurs/20210201_navigatori_destva/3-%D0%B2%D1%80%D0%B5%D0%BC%D1%8F-%D0%BF%D0%BE%D0%B4%D0%B2%D0%BE%D0%B4%D0%B8%D1%82%D1%8C-%D0%B8%D1%82%D0%BE%D0%B3%D0%B8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89837" y="0"/>
            <a:ext cx="1454163" cy="83671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980728"/>
            <a:ext cx="4572000" cy="6408712"/>
          </a:xfrm>
        </p:spPr>
        <p:txBody>
          <a:bodyPr>
            <a:normAutofit fontScale="90000"/>
          </a:bodyPr>
          <a:lstStyle/>
          <a:p>
            <a:r>
              <a:rPr lang="ru-RU" sz="1700" dirty="0" smtClean="0">
                <a:solidFill>
                  <a:srgbClr val="C00000"/>
                </a:solidFill>
              </a:rPr>
              <a:t/>
            </a:r>
            <a:br>
              <a:rPr lang="ru-RU" sz="1700" dirty="0" smtClean="0">
                <a:solidFill>
                  <a:srgbClr val="C00000"/>
                </a:solidFill>
              </a:rPr>
            </a:br>
            <a:r>
              <a:rPr lang="ru-RU" sz="1700" dirty="0" smtClean="0">
                <a:solidFill>
                  <a:srgbClr val="C00000"/>
                </a:solidFill>
              </a:rPr>
              <a:t/>
            </a:r>
            <a:br>
              <a:rPr lang="ru-RU" sz="1700" dirty="0" smtClean="0">
                <a:solidFill>
                  <a:srgbClr val="C00000"/>
                </a:solidFill>
              </a:rPr>
            </a:br>
            <a:r>
              <a:rPr lang="ru-RU" sz="1700" dirty="0" smtClean="0">
                <a:solidFill>
                  <a:srgbClr val="C00000"/>
                </a:solidFill>
              </a:rPr>
              <a:t/>
            </a:r>
            <a:br>
              <a:rPr lang="ru-RU" sz="1700" dirty="0" smtClean="0">
                <a:solidFill>
                  <a:srgbClr val="C00000"/>
                </a:solidFill>
              </a:rPr>
            </a:br>
            <a:r>
              <a:rPr lang="ru-RU" sz="1700" dirty="0" smtClean="0">
                <a:solidFill>
                  <a:srgbClr val="C00000"/>
                </a:solidFill>
              </a:rPr>
              <a:t/>
            </a:r>
            <a:br>
              <a:rPr lang="ru-RU" sz="1700" dirty="0" smtClean="0">
                <a:solidFill>
                  <a:srgbClr val="C00000"/>
                </a:solidFill>
              </a:rPr>
            </a:br>
            <a:r>
              <a:rPr lang="ru-RU" sz="1700" dirty="0" smtClean="0">
                <a:solidFill>
                  <a:srgbClr val="C00000"/>
                </a:solidFill>
              </a:rPr>
              <a:t/>
            </a:r>
            <a:br>
              <a:rPr lang="ru-RU" sz="1700" dirty="0" smtClean="0">
                <a:solidFill>
                  <a:srgbClr val="C00000"/>
                </a:solidFill>
              </a:rPr>
            </a:br>
            <a:r>
              <a:rPr lang="ru-RU" sz="1700" dirty="0" smtClean="0">
                <a:solidFill>
                  <a:srgbClr val="C00000"/>
                </a:solidFill>
              </a:rPr>
              <a:t/>
            </a:r>
            <a:br>
              <a:rPr lang="ru-RU" sz="1700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Логачева Валерия Валерьевн</a:t>
            </a:r>
            <a:r>
              <a:rPr lang="ru-RU" sz="2200" b="1" dirty="0" smtClean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а</a:t>
            </a:r>
            <a:r>
              <a:rPr lang="ru-RU" sz="2200" b="1" dirty="0" smtClean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,</a:t>
            </a:r>
            <a:r>
              <a:rPr lang="ru-RU" sz="1700" dirty="0" smtClean="0">
                <a:latin typeface="Cambria" pitchFamily="18" charset="0"/>
                <a:ea typeface="Cambria" pitchFamily="18" charset="0"/>
              </a:rPr>
              <a:t/>
            </a:r>
            <a:br>
              <a:rPr lang="ru-RU" sz="1700" dirty="0" smtClean="0">
                <a:latin typeface="Cambria" pitchFamily="18" charset="0"/>
                <a:ea typeface="Cambria" pitchFamily="18" charset="0"/>
              </a:rPr>
            </a:br>
            <a: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21 </a:t>
            </a:r>
            <a: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июня </a:t>
            </a:r>
            <a: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1971 года </a:t>
            </a:r>
            <a: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рождения,</a:t>
            </a:r>
            <a:b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</a:br>
            <a: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/>
            </a:r>
            <a:b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</a:br>
            <a: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место рождения: </a:t>
            </a:r>
            <a:b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</a:br>
            <a: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г.Шахты Ростовской области,</a:t>
            </a:r>
            <a: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/>
            </a:r>
            <a:b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</a:br>
            <a: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сын </a:t>
            </a:r>
            <a: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(  29 лет</a:t>
            </a:r>
            <a: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)</a:t>
            </a:r>
            <a:b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</a:br>
            <a: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/>
            </a:r>
            <a:b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</a:br>
            <a: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Общий </a:t>
            </a:r>
            <a: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стаж педагогической  деятельности</a:t>
            </a:r>
            <a:b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</a:br>
            <a: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26 лет 6 месяцев , </a:t>
            </a:r>
            <a: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/>
            </a:r>
            <a:b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</a:br>
            <a: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/>
            </a:r>
            <a:b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</a:br>
            <a: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/>
            </a:r>
            <a:b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</a:br>
            <a: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Место работы: </a:t>
            </a:r>
            <a:b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</a:br>
            <a: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муниципальное  учреждение дополнительного образования «Дом детского творчества» Благодарненского городского округа Ставропольского края,</a:t>
            </a:r>
            <a:b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</a:br>
            <a: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/>
            </a:r>
            <a:b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</a:br>
            <a: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занимаемые должности: </a:t>
            </a:r>
            <a:b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</a:br>
            <a: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директор, педагог дополнительного образования</a:t>
            </a:r>
            <a: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/>
            </a:r>
            <a:b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</a:br>
            <a: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/>
            </a:r>
            <a:b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</a:br>
            <a: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член РСМ (СМС),</a:t>
            </a:r>
            <a: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/>
            </a:r>
            <a:b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</a:br>
            <a: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член ВПП «Единая Россия»</a:t>
            </a:r>
            <a:br>
              <a:rPr lang="ru-RU" sz="17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260648"/>
            <a:ext cx="4320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Электронное </a:t>
            </a:r>
            <a:r>
              <a:rPr lang="ru-RU" b="1" dirty="0" err="1" smtClean="0">
                <a:solidFill>
                  <a:srgbClr val="FF0000"/>
                </a:solidFill>
              </a:rPr>
              <a:t>портфолио</a:t>
            </a:r>
            <a:r>
              <a:rPr lang="ru-RU" b="1" dirty="0" smtClean="0">
                <a:solidFill>
                  <a:srgbClr val="FF0000"/>
                </a:solidFill>
              </a:rPr>
              <a:t> участника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Всероссийского конкурса «Навигаторы детства»</a:t>
            </a:r>
            <a:endParaRPr lang="ru-RU" dirty="0"/>
          </a:p>
        </p:txBody>
      </p:sp>
      <p:pic>
        <p:nvPicPr>
          <p:cNvPr id="9" name="Рисунок 8" descr="48RjOyqh9A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340768"/>
            <a:ext cx="3933071" cy="5085184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28600" y="54868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395536" y="260648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B0F0"/>
                </a:solidFill>
              </a:rPr>
              <a:t>Опыт работы </a:t>
            </a:r>
            <a:r>
              <a:rPr lang="ru-RU" b="1" dirty="0" smtClean="0">
                <a:solidFill>
                  <a:srgbClr val="00B0F0"/>
                </a:solidFill>
              </a:rPr>
              <a:t>  </a:t>
            </a:r>
            <a:r>
              <a:rPr lang="ru-RU" b="1" dirty="0" err="1" smtClean="0">
                <a:solidFill>
                  <a:srgbClr val="00B0F0"/>
                </a:solidFill>
              </a:rPr>
              <a:t>Логачевой</a:t>
            </a:r>
            <a:r>
              <a:rPr lang="ru-RU" b="1" dirty="0" smtClean="0">
                <a:solidFill>
                  <a:srgbClr val="00B0F0"/>
                </a:solidFill>
              </a:rPr>
              <a:t> В.В.:  </a:t>
            </a:r>
            <a:r>
              <a:rPr lang="ru-RU" b="1" dirty="0" err="1" smtClean="0">
                <a:solidFill>
                  <a:srgbClr val="00B0F0"/>
                </a:solidFill>
              </a:rPr>
              <a:t>медиа</a:t>
            </a:r>
            <a:r>
              <a:rPr lang="ru-RU" b="1" dirty="0" smtClean="0">
                <a:solidFill>
                  <a:srgbClr val="00B0F0"/>
                </a:solidFill>
              </a:rPr>
              <a:t>- </a:t>
            </a:r>
            <a:r>
              <a:rPr lang="ru-RU" b="1" dirty="0" smtClean="0">
                <a:solidFill>
                  <a:srgbClr val="00B0F0"/>
                </a:solidFill>
              </a:rPr>
              <a:t>пространство  РДШ</a:t>
            </a:r>
            <a:endParaRPr lang="ru-RU" dirty="0" smtClean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88640"/>
            <a:ext cx="64087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Сертификаты  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Логачевой</a:t>
            </a:r>
            <a:r>
              <a:rPr lang="ru-RU" sz="2000" b="1" dirty="0" smtClean="0">
                <a:solidFill>
                  <a:srgbClr val="FF0000"/>
                </a:solidFill>
              </a:rPr>
              <a:t> В.В.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12" name="Рисунок 11" descr="Рисунок (1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6176" y="764704"/>
            <a:ext cx="2513197" cy="3456384"/>
          </a:xfrm>
          <a:prstGeom prst="rect">
            <a:avLst/>
          </a:prstGeom>
        </p:spPr>
      </p:pic>
      <p:pic>
        <p:nvPicPr>
          <p:cNvPr id="13" name="Рисунок 12" descr="Рисунок (2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293096"/>
            <a:ext cx="3527498" cy="2564905"/>
          </a:xfrm>
          <a:prstGeom prst="rect">
            <a:avLst/>
          </a:prstGeom>
        </p:spPr>
      </p:pic>
      <p:pic>
        <p:nvPicPr>
          <p:cNvPr id="14" name="Рисунок 13" descr="Рисунок (20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144" y="4293097"/>
            <a:ext cx="3527498" cy="2564904"/>
          </a:xfrm>
          <a:prstGeom prst="rect">
            <a:avLst/>
          </a:prstGeom>
        </p:spPr>
      </p:pic>
      <p:pic>
        <p:nvPicPr>
          <p:cNvPr id="15" name="Рисунок 14" descr="Рисунок (22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87958" y="4293096"/>
            <a:ext cx="3527496" cy="2564904"/>
          </a:xfrm>
          <a:prstGeom prst="rect">
            <a:avLst/>
          </a:prstGeom>
        </p:spPr>
      </p:pic>
      <p:pic>
        <p:nvPicPr>
          <p:cNvPr id="16" name="Рисунок 15" descr="сертификат РДШ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47864" y="692696"/>
            <a:ext cx="2565293" cy="3528032"/>
          </a:xfrm>
          <a:prstGeom prst="rect">
            <a:avLst/>
          </a:prstGeom>
        </p:spPr>
      </p:pic>
      <p:pic>
        <p:nvPicPr>
          <p:cNvPr id="17" name="Рисунок 16" descr="сертификат кейс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5536" y="674736"/>
            <a:ext cx="2592288" cy="3565158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Рисунок (1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384376" cy="2460838"/>
          </a:xfrm>
          <a:prstGeom prst="rect">
            <a:avLst/>
          </a:prstGeom>
        </p:spPr>
      </p:pic>
      <p:pic>
        <p:nvPicPr>
          <p:cNvPr id="21" name="Рисунок 20" descr="SjKur3Ek6p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844824"/>
            <a:ext cx="3275856" cy="1803958"/>
          </a:xfrm>
          <a:prstGeom prst="rect">
            <a:avLst/>
          </a:prstGeom>
        </p:spPr>
      </p:pic>
      <p:pic>
        <p:nvPicPr>
          <p:cNvPr id="15" name="Рисунок 14" descr="Рисунок (9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04248" y="3640153"/>
            <a:ext cx="2339752" cy="321784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63688" y="260648"/>
            <a:ext cx="64087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Профессиональные 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достижения  </a:t>
            </a:r>
          </a:p>
        </p:txBody>
      </p:sp>
      <p:pic>
        <p:nvPicPr>
          <p:cNvPr id="16" name="Рисунок 15" descr="Рисунок (8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85298" y="0"/>
            <a:ext cx="2558702" cy="3518968"/>
          </a:xfrm>
          <a:prstGeom prst="rect">
            <a:avLst/>
          </a:prstGeom>
        </p:spPr>
      </p:pic>
      <p:pic>
        <p:nvPicPr>
          <p:cNvPr id="19" name="Рисунок 18" descr="Рисунок (10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99992" y="3573016"/>
            <a:ext cx="2283852" cy="3284984"/>
          </a:xfrm>
          <a:prstGeom prst="rect">
            <a:avLst/>
          </a:prstGeom>
        </p:spPr>
      </p:pic>
      <p:pic>
        <p:nvPicPr>
          <p:cNvPr id="17" name="Рисунок 16" descr="Рисунок (13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3582261"/>
            <a:ext cx="2267744" cy="3275739"/>
          </a:xfrm>
          <a:prstGeom prst="rect">
            <a:avLst/>
          </a:prstGeom>
        </p:spPr>
      </p:pic>
      <p:pic>
        <p:nvPicPr>
          <p:cNvPr id="20" name="Рисунок 19" descr="Рисунок (17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95736" y="3573016"/>
            <a:ext cx="2283851" cy="3284984"/>
          </a:xfrm>
          <a:prstGeom prst="rect">
            <a:avLst/>
          </a:prstGeom>
        </p:spPr>
      </p:pic>
      <p:pic>
        <p:nvPicPr>
          <p:cNvPr id="14" name="Рисунок 13" descr="Рисунок (25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31840" y="1052736"/>
            <a:ext cx="3664190" cy="2664296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Валерия\Desktop\Логачева грамоты\LDk05gwtrRo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4144" y="0"/>
            <a:ext cx="4799856" cy="3599892"/>
          </a:xfrm>
          <a:prstGeom prst="rect">
            <a:avLst/>
          </a:prstGeom>
          <a:noFill/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704455" cy="98072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3816424" cy="5400600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Логачева  Валерия  Валерьевна</a:t>
            </a:r>
            <a:r>
              <a:rPr lang="ru-RU" sz="1600" b="1" dirty="0" smtClean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/>
            </a:r>
            <a:br>
              <a:rPr lang="ru-RU" sz="1600" b="1" dirty="0" smtClean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</a:br>
            <a:r>
              <a:rPr lang="ru-RU" sz="1600" dirty="0" smtClean="0">
                <a:latin typeface="Cambria" pitchFamily="18" charset="0"/>
                <a:ea typeface="Cambria" pitchFamily="18" charset="0"/>
              </a:rPr>
              <a:t/>
            </a:r>
            <a:br>
              <a:rPr lang="ru-RU" sz="1600" dirty="0" smtClean="0">
                <a:latin typeface="Cambria" pitchFamily="18" charset="0"/>
                <a:ea typeface="Cambria" pitchFamily="18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Образование высшее педагогическое, </a:t>
            </a:r>
            <a:br>
              <a:rPr lang="ru-RU" sz="16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У</a:t>
            </a:r>
            <a:r>
              <a:rPr lang="ru-RU" sz="16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читель </a:t>
            </a:r>
            <a:r>
              <a:rPr lang="ru-RU" sz="16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французского и русского языков и литературы </a:t>
            </a:r>
            <a:r>
              <a:rPr lang="ru-RU" sz="16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,  ПГПИИЯ</a:t>
            </a:r>
            <a:r>
              <a:rPr lang="ru-RU" sz="16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, </a:t>
            </a:r>
            <a:r>
              <a:rPr lang="ru-RU" sz="16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1994</a:t>
            </a:r>
            <a:br>
              <a:rPr lang="ru-RU" sz="16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/>
            </a:r>
            <a:br>
              <a:rPr lang="ru-RU" sz="16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/>
            </a:r>
            <a:br>
              <a:rPr lang="ru-RU" sz="16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Социальный </a:t>
            </a:r>
            <a:r>
              <a:rPr lang="ru-RU" sz="16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педагог, </a:t>
            </a:r>
            <a:r>
              <a:rPr lang="ru-RU" sz="16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педагог-психолог , </a:t>
            </a:r>
            <a:br>
              <a:rPr lang="ru-RU" sz="16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МГОПУ </a:t>
            </a:r>
            <a:r>
              <a:rPr lang="ru-RU" sz="16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имени М.А.Шолохова, </a:t>
            </a:r>
            <a:r>
              <a:rPr lang="ru-RU" sz="16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2005</a:t>
            </a:r>
            <a:br>
              <a:rPr lang="ru-RU" sz="16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/>
            </a:r>
            <a:br>
              <a:rPr lang="ru-RU" sz="16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/>
            </a:r>
            <a:br>
              <a:rPr lang="ru-RU" sz="16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Профессиональная  переподготовка </a:t>
            </a:r>
            <a:r>
              <a:rPr lang="ru-RU" sz="16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"Менеджмент в образовании" , СГПИ, 2008</a:t>
            </a:r>
            <a:endParaRPr lang="ru-RU" sz="1600" b="1" dirty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4005064"/>
            <a:ext cx="41764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Электронное </a:t>
            </a:r>
            <a:r>
              <a:rPr lang="ru-RU" b="1" dirty="0" err="1" smtClean="0">
                <a:solidFill>
                  <a:srgbClr val="FF0000"/>
                </a:solidFill>
              </a:rPr>
              <a:t>портфолио</a:t>
            </a:r>
            <a:r>
              <a:rPr lang="ru-RU" b="1" dirty="0" smtClean="0">
                <a:solidFill>
                  <a:srgbClr val="FF0000"/>
                </a:solidFill>
              </a:rPr>
              <a:t> участника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Всероссийского конкурса «Навигаторы детства»</a:t>
            </a:r>
            <a:endParaRPr lang="ru-RU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8344" y="0"/>
            <a:ext cx="1704455" cy="98072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571184" cy="850106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/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Документы об образовании и прохождении курсов повышения квалификации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88640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Электронное </a:t>
            </a:r>
            <a:r>
              <a:rPr lang="ru-RU" b="1" dirty="0" err="1" smtClean="0">
                <a:solidFill>
                  <a:srgbClr val="FF0000"/>
                </a:solidFill>
              </a:rPr>
              <a:t>портфолио</a:t>
            </a:r>
            <a:r>
              <a:rPr lang="ru-RU" b="1" dirty="0" smtClean="0">
                <a:solidFill>
                  <a:srgbClr val="FF0000"/>
                </a:solidFill>
              </a:rPr>
              <a:t> участника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Всероссийского конкурса «Навигаторы детства»</a:t>
            </a:r>
            <a:endParaRPr lang="ru-RU" dirty="0"/>
          </a:p>
        </p:txBody>
      </p:sp>
      <p:pic>
        <p:nvPicPr>
          <p:cNvPr id="11" name="Рисунок 10" descr="Рисунок (7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35957" y="1052736"/>
            <a:ext cx="3608043" cy="2581227"/>
          </a:xfrm>
          <a:prstGeom prst="rect">
            <a:avLst/>
          </a:prstGeom>
        </p:spPr>
      </p:pic>
      <p:pic>
        <p:nvPicPr>
          <p:cNvPr id="12" name="Рисунок 11" descr="Рисунок (14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124744"/>
            <a:ext cx="3559597" cy="2483405"/>
          </a:xfrm>
          <a:prstGeom prst="rect">
            <a:avLst/>
          </a:prstGeom>
        </p:spPr>
      </p:pic>
      <p:pic>
        <p:nvPicPr>
          <p:cNvPr id="10" name="Содержимое 9" descr="Рисунок (6).jpg"/>
          <p:cNvPicPr>
            <a:picLocks noGrp="1" noChangeAspect="1"/>
          </p:cNvPicPr>
          <p:nvPr>
            <p:ph sz="quarter" idx="1"/>
          </p:nvPr>
        </p:nvPicPr>
        <p:blipFill>
          <a:blip r:embed="rId5" cstate="print"/>
          <a:stretch>
            <a:fillRect/>
          </a:stretch>
        </p:blipFill>
        <p:spPr>
          <a:xfrm>
            <a:off x="2987824" y="3068960"/>
            <a:ext cx="3527799" cy="2565123"/>
          </a:xfrm>
        </p:spPr>
      </p:pic>
      <p:pic>
        <p:nvPicPr>
          <p:cNvPr id="13" name="Рисунок 12" descr="Рисунок (4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4423711"/>
            <a:ext cx="3347864" cy="2434289"/>
          </a:xfrm>
          <a:prstGeom prst="rect">
            <a:avLst/>
          </a:prstGeom>
        </p:spPr>
      </p:pic>
      <p:pic>
        <p:nvPicPr>
          <p:cNvPr id="14" name="Рисунок 13" descr="Рисунок (5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40152" y="4528427"/>
            <a:ext cx="3203848" cy="2329573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71600" y="1124744"/>
            <a:ext cx="7772400" cy="511256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1800" b="1" dirty="0" smtClean="0"/>
              <a:t>Ссылки на авторские  методические разработки по  проведению мероприятий воспитательной направленности:</a:t>
            </a:r>
          </a:p>
          <a:p>
            <a:r>
              <a:rPr lang="en-US" sz="1800" dirty="0" smtClean="0">
                <a:latin typeface="Cambria" pitchFamily="18" charset="0"/>
                <a:ea typeface="Cambria" pitchFamily="18" charset="0"/>
                <a:hlinkClick r:id="rId2"/>
              </a:rPr>
              <a:t>http://ddtblagodarny.ru/dok_files/konkurs/20210201_navigatori_destva/1-%D1%81%D0%B1%D0%BE%D1%80-%D1%81%D1%82%D0%B0%D1%80%D1%82.pdf</a:t>
            </a:r>
            <a:r>
              <a:rPr lang="ru-RU" sz="1800" dirty="0" smtClean="0">
                <a:latin typeface="Cambria" pitchFamily="18" charset="0"/>
                <a:ea typeface="Cambria" pitchFamily="18" charset="0"/>
              </a:rPr>
              <a:t>;</a:t>
            </a:r>
          </a:p>
          <a:p>
            <a:r>
              <a:rPr lang="en-US" sz="1800" dirty="0" smtClean="0">
                <a:latin typeface="Cambria" pitchFamily="18" charset="0"/>
                <a:ea typeface="Cambria" pitchFamily="18" charset="0"/>
                <a:hlinkClick r:id="rId3"/>
              </a:rPr>
              <a:t>http://ddtblagodarny.ru/dok_files/konkurs/20210201_navigatori_destva/2-%D0%BB%D0%B8%D0%B4%D0%B5%D1%80.pdf</a:t>
            </a:r>
            <a:r>
              <a:rPr lang="ru-RU" sz="1800" dirty="0" smtClean="0">
                <a:latin typeface="Cambria" pitchFamily="18" charset="0"/>
                <a:ea typeface="Cambria" pitchFamily="18" charset="0"/>
              </a:rPr>
              <a:t>;</a:t>
            </a:r>
          </a:p>
          <a:p>
            <a:r>
              <a:rPr lang="en-US" sz="1800" dirty="0" smtClean="0">
                <a:latin typeface="Cambria" pitchFamily="18" charset="0"/>
                <a:ea typeface="Cambria" pitchFamily="18" charset="0"/>
                <a:hlinkClick r:id="rId4"/>
              </a:rPr>
              <a:t>http://ddtblagodarny.ru/dok_files/konkurs/20210201_navigatori_destva/3-%D0%B2%D1%80%D0%B5%D0%BC%D1%8F-%D0%BF%D0%BE%D0%B4%D0%B2%D0%BE%D0%B4%D0%B8%D1%82%D1%8C-%D0%B8%D1%82%D0%BE%D0%B3%D0%B8.pdf</a:t>
            </a:r>
            <a:r>
              <a:rPr lang="ru-RU" sz="1800" dirty="0" smtClean="0">
                <a:latin typeface="Cambria" pitchFamily="18" charset="0"/>
                <a:ea typeface="Cambria" pitchFamily="18" charset="0"/>
              </a:rPr>
              <a:t>;</a:t>
            </a:r>
          </a:p>
          <a:p>
            <a:r>
              <a:rPr lang="en-US" sz="1800" dirty="0" smtClean="0">
                <a:latin typeface="Cambria" pitchFamily="18" charset="0"/>
                <a:ea typeface="Cambria" pitchFamily="18" charset="0"/>
                <a:hlinkClick r:id="rId5"/>
              </a:rPr>
              <a:t>http://ddtblagodarny.ru/dok_files/konkurs/20210201_navigatori_destva/%D0%BC%D0%B5%D1%82%D0%BE%D0%B4%D0%B8%D1%87%D0%B5%D1%81%D0%BA%D0%B8%D0%B5-%</a:t>
            </a:r>
            <a:r>
              <a:rPr lang="en-US" sz="1800" dirty="0" smtClean="0">
                <a:latin typeface="Cambria" pitchFamily="18" charset="0"/>
                <a:ea typeface="Cambria" pitchFamily="18" charset="0"/>
                <a:hlinkClick r:id="rId5"/>
              </a:rPr>
              <a:t>D1%80%D0%B5%D0%BA%D0%BE%D0%BC%D0%B5%D0%BD%D0%B4%D0%B0%D1%86%D0%B8%D0%B8.pdf</a:t>
            </a:r>
            <a:endParaRPr lang="ru-RU" sz="1800" dirty="0" smtClean="0">
              <a:latin typeface="Cambria" pitchFamily="18" charset="0"/>
              <a:ea typeface="Cambria" pitchFamily="18" charset="0"/>
            </a:endParaRPr>
          </a:p>
          <a:p>
            <a:r>
              <a:rPr lang="en-US" sz="1800" dirty="0" smtClean="0">
                <a:latin typeface="Cambria" pitchFamily="18" charset="0"/>
                <a:ea typeface="Cambria" pitchFamily="18" charset="0"/>
                <a:hlinkClick r:id="rId6"/>
              </a:rPr>
              <a:t>http://ddtblagodarny.ru/dok_files/konkurs/20210201_navigatori_destva/%</a:t>
            </a:r>
            <a:r>
              <a:rPr lang="en-US" sz="1800" dirty="0" smtClean="0">
                <a:latin typeface="Cambria" pitchFamily="18" charset="0"/>
                <a:ea typeface="Cambria" pitchFamily="18" charset="0"/>
                <a:hlinkClick r:id="rId6"/>
              </a:rPr>
              <a:t>D0%BF%D0%BE%D0%BB%D0%BE%D0%B6%D0%B5%D0%BD%D0%B8%D0%B5.pdf</a:t>
            </a:r>
            <a:endParaRPr lang="ru-RU" sz="1800" dirty="0" smtClean="0">
              <a:latin typeface="Cambria" pitchFamily="18" charset="0"/>
              <a:ea typeface="Cambria" pitchFamily="18" charset="0"/>
            </a:endParaRPr>
          </a:p>
          <a:p>
            <a:endParaRPr lang="ru-RU" sz="1800" dirty="0" smtClean="0">
              <a:latin typeface="Cambria" pitchFamily="18" charset="0"/>
              <a:ea typeface="Cambria" pitchFamily="18" charset="0"/>
            </a:endParaRPr>
          </a:p>
          <a:p>
            <a:endParaRPr lang="ru-RU" sz="1800" dirty="0" smtClean="0">
              <a:latin typeface="Cambria" pitchFamily="18" charset="0"/>
              <a:ea typeface="Cambria" pitchFamily="18" charset="0"/>
            </a:endParaRPr>
          </a:p>
          <a:p>
            <a:endParaRPr lang="ru-RU" sz="1800" dirty="0" smtClean="0">
              <a:latin typeface="Cambria" pitchFamily="18" charset="0"/>
              <a:ea typeface="Cambria" pitchFamily="18" charset="0"/>
            </a:endParaRPr>
          </a:p>
          <a:p>
            <a:endParaRPr lang="ru-RU" sz="1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88640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Электронное </a:t>
            </a:r>
            <a:r>
              <a:rPr lang="ru-RU" b="1" dirty="0" err="1" smtClean="0">
                <a:solidFill>
                  <a:srgbClr val="FF0000"/>
                </a:solidFill>
              </a:rPr>
              <a:t>портфолио</a:t>
            </a:r>
            <a:r>
              <a:rPr lang="ru-RU" b="1" dirty="0" smtClean="0">
                <a:solidFill>
                  <a:srgbClr val="FF0000"/>
                </a:solidFill>
              </a:rPr>
              <a:t> участника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Всероссийского конкурса «Навигаторы детства»</a:t>
            </a:r>
            <a:endParaRPr lang="ru-RU" dirty="0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704455" cy="980728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2360" y="0"/>
            <a:ext cx="1704455" cy="980728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340768"/>
            <a:ext cx="4176464" cy="259688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96752"/>
            <a:ext cx="7797552" cy="2068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rgbClr val="FF0000"/>
                </a:solidFill>
              </a:rPr>
              <a:t/>
            </a:r>
            <a:br>
              <a:rPr lang="ru-RU" sz="2700" b="1" dirty="0" smtClean="0">
                <a:solidFill>
                  <a:srgbClr val="FF0000"/>
                </a:solidFill>
              </a:rPr>
            </a:br>
            <a:r>
              <a:rPr lang="ru-RU" sz="2700" b="1" dirty="0" smtClean="0">
                <a:solidFill>
                  <a:srgbClr val="FF0000"/>
                </a:solidFill>
              </a:rPr>
              <a:t/>
            </a:r>
            <a:br>
              <a:rPr lang="ru-RU" sz="2700" b="1" dirty="0" smtClean="0">
                <a:solidFill>
                  <a:srgbClr val="FF0000"/>
                </a:solidFill>
              </a:rPr>
            </a:br>
            <a:r>
              <a:rPr lang="ru-RU" sz="2700" b="1" dirty="0" smtClean="0">
                <a:solidFill>
                  <a:srgbClr val="FF0000"/>
                </a:solidFill>
              </a:rPr>
              <a:t/>
            </a:r>
            <a:br>
              <a:rPr lang="ru-RU" sz="2700" b="1" dirty="0" smtClean="0">
                <a:solidFill>
                  <a:srgbClr val="FF0000"/>
                </a:solidFill>
              </a:rPr>
            </a:br>
            <a:r>
              <a:rPr lang="ru-RU" sz="2700" b="1" dirty="0" smtClean="0">
                <a:solidFill>
                  <a:srgbClr val="FF0000"/>
                </a:solidFill>
              </a:rPr>
              <a:t/>
            </a:r>
            <a:br>
              <a:rPr lang="ru-RU" sz="2700" b="1" dirty="0" smtClean="0">
                <a:solidFill>
                  <a:srgbClr val="FF0000"/>
                </a:solidFill>
              </a:rPr>
            </a:br>
            <a:r>
              <a:rPr lang="ru-RU" sz="2700" b="1" dirty="0" err="1" smtClean="0">
                <a:solidFill>
                  <a:srgbClr val="FF0000"/>
                </a:solidFill>
              </a:rPr>
              <a:t>В.В.Логачева</a:t>
            </a:r>
            <a:r>
              <a:rPr lang="ru-RU" sz="2700" b="1" dirty="0" smtClean="0">
                <a:solidFill>
                  <a:srgbClr val="FF0000"/>
                </a:solidFill>
              </a:rPr>
              <a:t>- </a:t>
            </a:r>
            <a:r>
              <a:rPr lang="ru-RU" sz="2700" b="1" dirty="0" smtClean="0">
                <a:solidFill>
                  <a:srgbClr val="FF0000"/>
                </a:solidFill>
              </a:rPr>
              <a:t>организатор массовых мероприятий РДШ</a:t>
            </a:r>
            <a:br>
              <a:rPr lang="ru-RU" sz="2700" b="1" dirty="0" smtClean="0">
                <a:solidFill>
                  <a:srgbClr val="FF0000"/>
                </a:solidFill>
              </a:rPr>
            </a:br>
            <a:r>
              <a:rPr lang="ru-RU" sz="2700" b="1" dirty="0" smtClean="0">
                <a:solidFill>
                  <a:srgbClr val="FF0000"/>
                </a:solidFill>
              </a:rPr>
              <a:t> </a:t>
            </a:r>
            <a:r>
              <a:rPr lang="ru-RU" sz="2700" b="1" u="sng" dirty="0" smtClean="0">
                <a:solidFill>
                  <a:srgbClr val="FF0000"/>
                </a:solidFill>
              </a:rPr>
              <a:t>Муниципальный этап краевого конкурса «Лидер»</a:t>
            </a:r>
            <a:endParaRPr lang="ru-RU" u="sng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756592" y="188640"/>
            <a:ext cx="58326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B0F0"/>
                </a:solidFill>
              </a:rPr>
              <a:t>Опыт </a:t>
            </a:r>
            <a:r>
              <a:rPr lang="ru-RU" b="1" dirty="0" smtClean="0">
                <a:solidFill>
                  <a:srgbClr val="00B0F0"/>
                </a:solidFill>
              </a:rPr>
              <a:t>работы </a:t>
            </a:r>
            <a:r>
              <a:rPr lang="ru-RU" b="1" dirty="0" err="1" smtClean="0">
                <a:solidFill>
                  <a:srgbClr val="00B0F0"/>
                </a:solidFill>
              </a:rPr>
              <a:t>Логачевой</a:t>
            </a:r>
            <a:r>
              <a:rPr lang="ru-RU" b="1" dirty="0" smtClean="0">
                <a:solidFill>
                  <a:srgbClr val="00B0F0"/>
                </a:solidFill>
              </a:rPr>
              <a:t> В.В.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7" name="Picture 6" descr="http://ddtblagodarny.ru/images/meropriyatiya/18-19/190312/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340768"/>
            <a:ext cx="3960440" cy="2559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ddtblagodarny.ru/images/meropriyatiya/18-19/190312/01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05064"/>
            <a:ext cx="4392488" cy="2581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ddtblagodarny.ru/images/meropriyatiya/18-19/190312/0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77072"/>
            <a:ext cx="4139952" cy="2482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65910911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36296" y="0"/>
            <a:ext cx="2123728" cy="1221974"/>
          </a:xfrm>
          <a:prstGeom prst="rect">
            <a:avLst/>
          </a:prstGeom>
        </p:spPr>
      </p:pic>
      <p:pic>
        <p:nvPicPr>
          <p:cNvPr id="8" name="Picture 2" descr="F:\ШВМ ЮНИОР-2018\вожатское лето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0132" y="3576444"/>
            <a:ext cx="2593868" cy="328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ddtblagodarny.ru/images/meropriyatiya/17-18/180409/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4628147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39552" y="764704"/>
            <a:ext cx="7956376" cy="1584176"/>
          </a:xfrm>
        </p:spPr>
        <p:txBody>
          <a:bodyPr>
            <a:noAutofit/>
          </a:bodyPr>
          <a:lstStyle/>
          <a:p>
            <a:pPr algn="ctr"/>
            <a:r>
              <a:rPr lang="ru-RU" sz="2400" b="1" u="sng" dirty="0" smtClean="0">
                <a:solidFill>
                  <a:srgbClr val="FF0000"/>
                </a:solidFill>
              </a:rPr>
              <a:t>Городская Школа  вожатского мастерства «ЮНИОР»,</a:t>
            </a:r>
            <a:br>
              <a:rPr lang="ru-RU" sz="2400" b="1" u="sng" dirty="0" smtClean="0">
                <a:solidFill>
                  <a:srgbClr val="FF0000"/>
                </a:solidFill>
              </a:rPr>
            </a:br>
            <a:r>
              <a:rPr lang="ru-RU" sz="2400" b="1" u="sng" dirty="0" smtClean="0">
                <a:solidFill>
                  <a:srgbClr val="FF0000"/>
                </a:solidFill>
              </a:rPr>
              <a:t> муниципальный конкурс «</a:t>
            </a:r>
            <a:r>
              <a:rPr lang="ru-RU" sz="2400" b="1" u="sng" dirty="0" err="1" smtClean="0">
                <a:solidFill>
                  <a:srgbClr val="FF0000"/>
                </a:solidFill>
              </a:rPr>
              <a:t>Я-вожатый</a:t>
            </a:r>
            <a:r>
              <a:rPr lang="ru-RU" sz="2400" b="1" u="sng" dirty="0" smtClean="0">
                <a:solidFill>
                  <a:srgbClr val="FF0000"/>
                </a:solidFill>
              </a:rPr>
              <a:t>»</a:t>
            </a:r>
            <a:br>
              <a:rPr lang="ru-RU" sz="2400" b="1" u="sng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/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endParaRPr lang="ru-RU" sz="2400" b="1" dirty="0">
              <a:solidFill>
                <a:schemeClr val="accent4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324544" y="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B0F0"/>
                </a:solidFill>
              </a:rPr>
              <a:t>Опыт </a:t>
            </a:r>
            <a:r>
              <a:rPr lang="ru-RU" b="1" dirty="0" smtClean="0">
                <a:solidFill>
                  <a:srgbClr val="00B0F0"/>
                </a:solidFill>
              </a:rPr>
              <a:t>работы  </a:t>
            </a:r>
            <a:r>
              <a:rPr lang="ru-RU" b="1" dirty="0" err="1" smtClean="0">
                <a:solidFill>
                  <a:srgbClr val="00B0F0"/>
                </a:solidFill>
              </a:rPr>
              <a:t>Логачевой</a:t>
            </a:r>
            <a:r>
              <a:rPr lang="ru-RU" b="1" dirty="0" smtClean="0">
                <a:solidFill>
                  <a:srgbClr val="00B0F0"/>
                </a:solidFill>
              </a:rPr>
              <a:t> В.В.</a:t>
            </a:r>
            <a:endParaRPr lang="ru-RU" dirty="0" smtClean="0">
              <a:solidFill>
                <a:srgbClr val="00B0F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9952" y="4005064"/>
            <a:ext cx="2424367" cy="3340540"/>
          </a:xfrm>
          <a:prstGeom prst="rect">
            <a:avLst/>
          </a:prstGeom>
        </p:spPr>
      </p:pic>
      <p:pic>
        <p:nvPicPr>
          <p:cNvPr id="10" name="Picture 4" descr="http://ddtblagodarny.ru/images/meropriyatiya/18-19/190521/0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0845" y="4005064"/>
            <a:ext cx="4180797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ddtblagodarny.ru/images/meropriyatiya/18-19/190521/01s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40768"/>
            <a:ext cx="4499992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8062066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://ddtblagodarny.ru/images/meropriyatiya/19-20/191008/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77072"/>
            <a:ext cx="4355976" cy="2615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8344" y="188640"/>
            <a:ext cx="1475656" cy="849079"/>
          </a:xfrm>
          <a:prstGeom prst="rect">
            <a:avLst/>
          </a:prstGeom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683568" y="908720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u="sng" dirty="0" smtClean="0">
                <a:solidFill>
                  <a:srgbClr val="FF0000"/>
                </a:solidFill>
              </a:rPr>
              <a:t>Ежегодный районный  сбор «На старт, РДШ!» </a:t>
            </a:r>
          </a:p>
          <a:p>
            <a:r>
              <a:rPr lang="ru-RU" sz="2000" b="1" u="sng" dirty="0" smtClean="0">
                <a:solidFill>
                  <a:srgbClr val="FF0000"/>
                </a:solidFill>
              </a:rPr>
              <a:t>Районный </a:t>
            </a:r>
            <a:r>
              <a:rPr lang="ru-RU" sz="2000" b="1" u="sng" dirty="0" err="1" smtClean="0">
                <a:solidFill>
                  <a:srgbClr val="FF0000"/>
                </a:solidFill>
              </a:rPr>
              <a:t>Интернет-квест</a:t>
            </a:r>
            <a:r>
              <a:rPr lang="ru-RU" sz="2000" b="1" u="sng" dirty="0" smtClean="0">
                <a:solidFill>
                  <a:srgbClr val="FF0000"/>
                </a:solidFill>
              </a:rPr>
              <a:t> «Авангард </a:t>
            </a:r>
            <a:r>
              <a:rPr lang="ru-RU" sz="2000" b="1" u="sng" dirty="0" smtClean="0">
                <a:solidFill>
                  <a:srgbClr val="FF0000"/>
                </a:solidFill>
              </a:rPr>
              <a:t>поколения:  стиль жизни – РДШ» </a:t>
            </a:r>
            <a:r>
              <a:rPr lang="ru-RU" sz="24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24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endParaRPr lang="ru-RU" sz="2400" b="1" dirty="0">
              <a:solidFill>
                <a:schemeClr val="accent4"/>
              </a:solidFill>
            </a:endParaRPr>
          </a:p>
        </p:txBody>
      </p:sp>
      <p:pic>
        <p:nvPicPr>
          <p:cNvPr id="6146" name="Picture 2" descr="http://ddtblagodarny.ru/images/meropriyatiya/18-19/181002/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77072"/>
            <a:ext cx="4100336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ddtblagodarny.ru/images/meropriyatiya/18-19/181002/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15148"/>
            <a:ext cx="4032447" cy="261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ddtblagodarny.ru/images/meropriyatiya/18-19/181002/0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47259"/>
            <a:ext cx="4055097" cy="2550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13404" y="188640"/>
            <a:ext cx="3413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B0F0"/>
                </a:solidFill>
              </a:rPr>
              <a:t>Опыт </a:t>
            </a:r>
            <a:r>
              <a:rPr lang="ru-RU" b="1" dirty="0" smtClean="0">
                <a:solidFill>
                  <a:srgbClr val="00B0F0"/>
                </a:solidFill>
              </a:rPr>
              <a:t>работы  </a:t>
            </a:r>
            <a:r>
              <a:rPr lang="ru-RU" b="1" dirty="0" err="1" smtClean="0">
                <a:solidFill>
                  <a:srgbClr val="00B0F0"/>
                </a:solidFill>
              </a:rPr>
              <a:t>Логачевой</a:t>
            </a:r>
            <a:r>
              <a:rPr lang="ru-RU" b="1" dirty="0" smtClean="0">
                <a:solidFill>
                  <a:srgbClr val="00B0F0"/>
                </a:solidFill>
              </a:rPr>
              <a:t> В.В.</a:t>
            </a:r>
            <a:endParaRPr lang="ru-RU" dirty="0" smtClean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774147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6256" y="0"/>
            <a:ext cx="2520280" cy="1450146"/>
          </a:xfrm>
          <a:prstGeom prst="rect">
            <a:avLst/>
          </a:prstGeom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0" y="69269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u="sng" dirty="0" smtClean="0">
                <a:solidFill>
                  <a:srgbClr val="FF0000"/>
                </a:solidFill>
              </a:rPr>
              <a:t>Первый районный образовательный форум РДШ, 2018 </a:t>
            </a: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endParaRPr lang="ru-RU" sz="2400" b="1" dirty="0">
              <a:solidFill>
                <a:schemeClr val="accent4"/>
              </a:solidFill>
            </a:endParaRPr>
          </a:p>
        </p:txBody>
      </p:sp>
      <p:pic>
        <p:nvPicPr>
          <p:cNvPr id="7170" name="Picture 2" descr="http://ddtblagodarny.ru/images/meropriyatiya/18-19/181111/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456316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ddtblagodarny.ru/images/meropriyatiya/18-19/181111/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0451" y="1192696"/>
            <a:ext cx="4242498" cy="27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ddtblagodarny.ru/images/meropriyatiya/18-19/181111/01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986860"/>
            <a:ext cx="4788024" cy="2871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03781" y="260648"/>
            <a:ext cx="34648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00B0F0"/>
                </a:solidFill>
              </a:rPr>
              <a:t>Опыт </a:t>
            </a:r>
            <a:r>
              <a:rPr lang="ru-RU" b="1" dirty="0" smtClean="0">
                <a:solidFill>
                  <a:srgbClr val="00B0F0"/>
                </a:solidFill>
              </a:rPr>
              <a:t>работы   </a:t>
            </a:r>
            <a:r>
              <a:rPr lang="ru-RU" b="1" dirty="0" err="1" smtClean="0">
                <a:solidFill>
                  <a:srgbClr val="00B0F0"/>
                </a:solidFill>
              </a:rPr>
              <a:t>Логачевой</a:t>
            </a:r>
            <a:r>
              <a:rPr lang="ru-RU" b="1" dirty="0" smtClean="0">
                <a:solidFill>
                  <a:srgbClr val="00B0F0"/>
                </a:solidFill>
              </a:rPr>
              <a:t> В.В.</a:t>
            </a:r>
            <a:endParaRPr lang="ru-RU" dirty="0" smtClean="0">
              <a:solidFill>
                <a:srgbClr val="00B0F0"/>
              </a:solidFill>
            </a:endParaRPr>
          </a:p>
        </p:txBody>
      </p:sp>
      <p:pic>
        <p:nvPicPr>
          <p:cNvPr id="8" name="Рисунок 7" descr="скан рдш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3568" y="3244024"/>
            <a:ext cx="2627784" cy="361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7508034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48264" y="0"/>
            <a:ext cx="2520280" cy="1450146"/>
          </a:xfrm>
          <a:prstGeom prst="rect">
            <a:avLst/>
          </a:prstGeom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0" y="69269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400" b="1" u="sng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ru-RU" sz="2000" b="1" u="sng" dirty="0" smtClean="0">
                <a:solidFill>
                  <a:srgbClr val="FF0000"/>
                </a:solidFill>
              </a:rPr>
              <a:t>Детский общественный  совет </a:t>
            </a:r>
            <a:r>
              <a:rPr lang="ru-RU" sz="2000" b="1" u="sng" dirty="0" smtClean="0">
                <a:solidFill>
                  <a:srgbClr val="FF0000"/>
                </a:solidFill>
              </a:rPr>
              <a:t> Благодарненского  городского  </a:t>
            </a:r>
            <a:r>
              <a:rPr lang="ru-RU" sz="2000" b="1" u="sng" dirty="0" smtClean="0">
                <a:solidFill>
                  <a:srgbClr val="FF0000"/>
                </a:solidFill>
              </a:rPr>
              <a:t>округа</a:t>
            </a:r>
          </a:p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endParaRPr lang="ru-RU" sz="2400" b="1" dirty="0">
              <a:solidFill>
                <a:schemeClr val="accent4"/>
              </a:solidFill>
            </a:endParaRPr>
          </a:p>
        </p:txBody>
      </p:sp>
      <p:pic>
        <p:nvPicPr>
          <p:cNvPr id="12290" name="Picture 2" descr="https://pp.userapi.com/c849332/v849332581/1283d4/7NrcIVfXPf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410606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pp.userapi.com/c849332/v849332581/1283fc/3E8Dr0RNEfU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95536" y="4005064"/>
            <a:ext cx="4176464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s://pp.userapi.com/c849332/v849332581/1283f2/PsuDUevJTN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340768"/>
            <a:ext cx="381720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https://pp.userapi.com/c849332/v849332581/1283e8/BUSvMMCs2b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077072"/>
            <a:ext cx="3837112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57420" y="188640"/>
            <a:ext cx="34135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00B0F0"/>
                </a:solidFill>
              </a:rPr>
              <a:t>Опыт </a:t>
            </a:r>
            <a:r>
              <a:rPr lang="ru-RU" b="1" dirty="0" smtClean="0">
                <a:solidFill>
                  <a:srgbClr val="00B0F0"/>
                </a:solidFill>
              </a:rPr>
              <a:t>работы  </a:t>
            </a:r>
            <a:r>
              <a:rPr lang="ru-RU" b="1" dirty="0" err="1" smtClean="0">
                <a:solidFill>
                  <a:srgbClr val="00B0F0"/>
                </a:solidFill>
              </a:rPr>
              <a:t>Логачевой</a:t>
            </a:r>
            <a:r>
              <a:rPr lang="ru-RU" b="1" dirty="0" smtClean="0">
                <a:solidFill>
                  <a:srgbClr val="00B0F0"/>
                </a:solidFill>
              </a:rPr>
              <a:t> В.В.</a:t>
            </a:r>
            <a:endParaRPr lang="ru-RU" dirty="0" smtClean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2950573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347</TotalTime>
  <Words>141</Words>
  <Application>Microsoft Office PowerPoint</Application>
  <PresentationFormat>Экран (4:3)</PresentationFormat>
  <Paragraphs>32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Справедливость</vt:lpstr>
      <vt:lpstr>      Логачева Валерия Валерьевна, 21 июня 1971 года рождения,  место рождения:  г.Шахты Ростовской области, сын (  29 лет)  Общий стаж педагогической  деятельности  26 лет 6 месяцев ,    Место работы:   муниципальное  учреждение дополнительного образования «Дом детского творчества» Благодарненского городского округа Ставропольского края,  занимаемые должности:  директор, педагог дополнительного образования  член РСМ (СМС), член ВПП «Единая Россия»   </vt:lpstr>
      <vt:lpstr>Логачева  Валерия  Валерьевна  Образование высшее педагогическое,   Учитель французского и русского языков и литературы ,  ПГПИИЯ, 1994   Социальный педагог, педагог-психолог ,  МГОПУ имени М.А.Шолохова, 2005   Профессиональная  переподготовка "Менеджмент в образовании" , СГПИ, 2008</vt:lpstr>
      <vt:lpstr> Документы об образовании и прохождении курсов повышения квалификации</vt:lpstr>
      <vt:lpstr>Слайд 4</vt:lpstr>
      <vt:lpstr>    В.В.Логачева- организатор массовых мероприятий РДШ  Муниципальный этап краевого конкурса «Лидер»</vt:lpstr>
      <vt:lpstr>Городская Школа  вожатского мастерства «ЮНИОР»,  муниципальный конкурс «Я-вожатый»   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Электронное портфолио участника регионального этапа Всероссийского конкурса «Навигаторы детства»</dc:title>
  <dc:creator>Валерия</dc:creator>
  <cp:lastModifiedBy>Валерия</cp:lastModifiedBy>
  <cp:revision>40</cp:revision>
  <dcterms:created xsi:type="dcterms:W3CDTF">2021-02-06T07:23:14Z</dcterms:created>
  <dcterms:modified xsi:type="dcterms:W3CDTF">2021-02-11T08:09:41Z</dcterms:modified>
</cp:coreProperties>
</file>