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58" r:id="rId3"/>
    <p:sldId id="260" r:id="rId4"/>
    <p:sldId id="262" r:id="rId5"/>
    <p:sldId id="267" r:id="rId6"/>
    <p:sldId id="268" r:id="rId7"/>
    <p:sldId id="269" r:id="rId8"/>
    <p:sldId id="270" r:id="rId9"/>
    <p:sldId id="271" r:id="rId10"/>
    <p:sldId id="263" r:id="rId11"/>
    <p:sldId id="272" r:id="rId12"/>
    <p:sldId id="273" r:id="rId13"/>
    <p:sldId id="274" r:id="rId14"/>
    <p:sldId id="275" r:id="rId15"/>
    <p:sldId id="276" r:id="rId16"/>
    <p:sldId id="264" r:id="rId17"/>
    <p:sldId id="277" r:id="rId18"/>
    <p:sldId id="278" r:id="rId19"/>
    <p:sldId id="279" r:id="rId20"/>
    <p:sldId id="280" r:id="rId21"/>
    <p:sldId id="281" r:id="rId22"/>
    <p:sldId id="266" r:id="rId23"/>
    <p:sldId id="283" r:id="rId24"/>
    <p:sldId id="284" r:id="rId25"/>
    <p:sldId id="285" r:id="rId26"/>
    <p:sldId id="286" r:id="rId27"/>
    <p:sldId id="287" r:id="rId28"/>
    <p:sldId id="265" r:id="rId29"/>
    <p:sldId id="288" r:id="rId30"/>
    <p:sldId id="289" r:id="rId31"/>
    <p:sldId id="290" r:id="rId32"/>
    <p:sldId id="291" r:id="rId33"/>
    <p:sldId id="292" r:id="rId34"/>
    <p:sldId id="261" r:id="rId35"/>
    <p:sldId id="294" r:id="rId36"/>
    <p:sldId id="259" r:id="rId37"/>
    <p:sldId id="293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79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2206"/>
    <a:srgbClr val="000000"/>
    <a:srgbClr val="FFDD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80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480" y="114"/>
      </p:cViewPr>
      <p:guideLst>
        <p:guide orient="horz" pos="2137"/>
        <p:guide pos="379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6ED9D3-139C-48DB-94A6-0EBAB5573A8B}" type="datetimeFigureOut">
              <a:rPr lang="ru-RU" smtClean="0"/>
              <a:t>вт 19.11.24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BD3A94-2EE4-437F-9FFA-1FAD1B786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880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115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5620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0796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8617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8100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4666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6607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1608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5771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2695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63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938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4723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698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4200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8167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9958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0653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3860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6218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4593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3066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5938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5023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39326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221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805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9681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0897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9863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2429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BD3A94-2EE4-437F-9FFA-1FAD1B786C3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463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777C0-097F-41E5-9394-25F1D9225D4D}" type="datetimeFigureOut">
              <a:rPr lang="ru-RU" smtClean="0"/>
              <a:t>вт 19.11.24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091E3-33DA-4426-9842-CF227273E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044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777C0-097F-41E5-9394-25F1D9225D4D}" type="datetimeFigureOut">
              <a:rPr lang="ru-RU" smtClean="0"/>
              <a:t>вт 19.11.24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091E3-33DA-4426-9842-CF227273E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129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777C0-097F-41E5-9394-25F1D9225D4D}" type="datetimeFigureOut">
              <a:rPr lang="ru-RU" smtClean="0"/>
              <a:t>вт 19.11.24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091E3-33DA-4426-9842-CF227273E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320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777C0-097F-41E5-9394-25F1D9225D4D}" type="datetimeFigureOut">
              <a:rPr lang="ru-RU" smtClean="0"/>
              <a:t>вт 19.11.24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091E3-33DA-4426-9842-CF227273E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393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777C0-097F-41E5-9394-25F1D9225D4D}" type="datetimeFigureOut">
              <a:rPr lang="ru-RU" smtClean="0"/>
              <a:t>вт 19.11.24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091E3-33DA-4426-9842-CF227273E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248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777C0-097F-41E5-9394-25F1D9225D4D}" type="datetimeFigureOut">
              <a:rPr lang="ru-RU" smtClean="0"/>
              <a:t>вт 19.11.24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091E3-33DA-4426-9842-CF227273E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645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777C0-097F-41E5-9394-25F1D9225D4D}" type="datetimeFigureOut">
              <a:rPr lang="ru-RU" smtClean="0"/>
              <a:t>вт 19.11.24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091E3-33DA-4426-9842-CF227273E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945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777C0-097F-41E5-9394-25F1D9225D4D}" type="datetimeFigureOut">
              <a:rPr lang="ru-RU" smtClean="0"/>
              <a:t>вт 19.11.24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091E3-33DA-4426-9842-CF227273E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64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777C0-097F-41E5-9394-25F1D9225D4D}" type="datetimeFigureOut">
              <a:rPr lang="ru-RU" smtClean="0"/>
              <a:t>вт 19.11.24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091E3-33DA-4426-9842-CF227273E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670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777C0-097F-41E5-9394-25F1D9225D4D}" type="datetimeFigureOut">
              <a:rPr lang="ru-RU" smtClean="0"/>
              <a:t>вт 19.11.24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091E3-33DA-4426-9842-CF227273E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961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777C0-097F-41E5-9394-25F1D9225D4D}" type="datetimeFigureOut">
              <a:rPr lang="ru-RU" smtClean="0"/>
              <a:t>вт 19.11.24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6091E3-33DA-4426-9842-CF227273E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45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777C0-097F-41E5-9394-25F1D9225D4D}" type="datetimeFigureOut">
              <a:rPr lang="ru-RU" smtClean="0"/>
              <a:t>вт 19.11.24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091E3-33DA-4426-9842-CF227273E6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898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7" Type="http://schemas.openxmlformats.org/officeDocument/2006/relationships/audio" Target="../media/audio2.wav"/><Relationship Id="rId12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1.wav"/><Relationship Id="rId11" Type="http://schemas.openxmlformats.org/officeDocument/2006/relationships/audio" Target="../media/audio4.wav"/><Relationship Id="rId5" Type="http://schemas.openxmlformats.org/officeDocument/2006/relationships/image" Target="../media/image1.png"/><Relationship Id="rId10" Type="http://schemas.openxmlformats.org/officeDocument/2006/relationships/image" Target="../media/image3.png"/><Relationship Id="rId4" Type="http://schemas.openxmlformats.org/officeDocument/2006/relationships/notesSlide" Target="../notesSlides/notesSlide1.xml"/><Relationship Id="rId9" Type="http://schemas.openxmlformats.org/officeDocument/2006/relationships/audio" Target="../media/audio3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0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audio" Target="../media/audio7.wav"/><Relationship Id="rId4" Type="http://schemas.openxmlformats.org/officeDocument/2006/relationships/audio" Target="../media/audio11.wav"/><Relationship Id="rId9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0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audio" Target="../media/audio7.wav"/><Relationship Id="rId4" Type="http://schemas.openxmlformats.org/officeDocument/2006/relationships/audio" Target="../media/audio11.wav"/><Relationship Id="rId9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0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audio" Target="../media/audio7.wav"/><Relationship Id="rId4" Type="http://schemas.openxmlformats.org/officeDocument/2006/relationships/audio" Target="../media/audio11.wav"/><Relationship Id="rId9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7.wav"/><Relationship Id="rId12" Type="http://schemas.openxmlformats.org/officeDocument/2006/relationships/slide" Target="slide1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11.wav"/><Relationship Id="rId11" Type="http://schemas.openxmlformats.org/officeDocument/2006/relationships/audio" Target="../media/audio1.wav"/><Relationship Id="rId5" Type="http://schemas.openxmlformats.org/officeDocument/2006/relationships/audio" Target="../media/audio10.wav"/><Relationship Id="rId10" Type="http://schemas.openxmlformats.org/officeDocument/2006/relationships/slide" Target="slide3.xml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0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audio" Target="../media/audio7.wav"/><Relationship Id="rId4" Type="http://schemas.openxmlformats.org/officeDocument/2006/relationships/audio" Target="../media/audio11.wav"/><Relationship Id="rId9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0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audio" Target="../media/audio7.wav"/><Relationship Id="rId4" Type="http://schemas.openxmlformats.org/officeDocument/2006/relationships/audio" Target="../media/audio11.wav"/><Relationship Id="rId9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14.wav"/><Relationship Id="rId12" Type="http://schemas.openxmlformats.org/officeDocument/2006/relationships/slide" Target="slide16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13.wav"/><Relationship Id="rId11" Type="http://schemas.openxmlformats.org/officeDocument/2006/relationships/audio" Target="../media/audio1.wav"/><Relationship Id="rId5" Type="http://schemas.openxmlformats.org/officeDocument/2006/relationships/audio" Target="../media/audio11.wav"/><Relationship Id="rId10" Type="http://schemas.openxmlformats.org/officeDocument/2006/relationships/slide" Target="slide3.xml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audio" Target="../media/audio14.wav"/><Relationship Id="rId4" Type="http://schemas.openxmlformats.org/officeDocument/2006/relationships/audio" Target="../media/audio13.wav"/><Relationship Id="rId9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audio" Target="../media/audio14.wav"/><Relationship Id="rId4" Type="http://schemas.openxmlformats.org/officeDocument/2006/relationships/audio" Target="../media/audio13.wav"/><Relationship Id="rId9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audio" Target="../media/audio14.wav"/><Relationship Id="rId4" Type="http://schemas.openxmlformats.org/officeDocument/2006/relationships/audio" Target="../media/audio13.wav"/><Relationship Id="rId9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audio" Target="../media/audio14.wav"/><Relationship Id="rId4" Type="http://schemas.openxmlformats.org/officeDocument/2006/relationships/audio" Target="../media/audio13.wav"/><Relationship Id="rId9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audio" Target="../media/audio14.wav"/><Relationship Id="rId4" Type="http://schemas.openxmlformats.org/officeDocument/2006/relationships/audio" Target="../media/audio13.wav"/><Relationship Id="rId9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0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audio" Target="../media/audio15.wav"/><Relationship Id="rId4" Type="http://schemas.openxmlformats.org/officeDocument/2006/relationships/audio" Target="../media/audio11.wav"/><Relationship Id="rId9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0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audio" Target="../media/audio15.wav"/><Relationship Id="rId4" Type="http://schemas.openxmlformats.org/officeDocument/2006/relationships/audio" Target="../media/audio11.wav"/><Relationship Id="rId9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15.wav"/><Relationship Id="rId12" Type="http://schemas.openxmlformats.org/officeDocument/2006/relationships/slide" Target="slide24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audio11.wav"/><Relationship Id="rId11" Type="http://schemas.openxmlformats.org/officeDocument/2006/relationships/audio" Target="../media/audio1.wav"/><Relationship Id="rId5" Type="http://schemas.openxmlformats.org/officeDocument/2006/relationships/audio" Target="../media/audio10.wav"/><Relationship Id="rId10" Type="http://schemas.openxmlformats.org/officeDocument/2006/relationships/slide" Target="slide3.xml"/><Relationship Id="rId4" Type="http://schemas.openxmlformats.org/officeDocument/2006/relationships/notesSlide" Target="../notesSlides/notesSlide23.xml"/><Relationship Id="rId9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0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audio" Target="../media/audio15.wav"/><Relationship Id="rId4" Type="http://schemas.openxmlformats.org/officeDocument/2006/relationships/audio" Target="../media/audio11.wav"/><Relationship Id="rId9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0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audio" Target="../media/audio15.wav"/><Relationship Id="rId4" Type="http://schemas.openxmlformats.org/officeDocument/2006/relationships/audio" Target="../media/audio11.wav"/><Relationship Id="rId9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0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audio" Target="../media/audio15.wav"/><Relationship Id="rId4" Type="http://schemas.openxmlformats.org/officeDocument/2006/relationships/audio" Target="../media/audio11.wav"/><Relationship Id="rId9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audio" Target="../media/audio14.wav"/><Relationship Id="rId4" Type="http://schemas.openxmlformats.org/officeDocument/2006/relationships/audio" Target="../media/audio16.wav"/><Relationship Id="rId9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14.wav"/><Relationship Id="rId12" Type="http://schemas.openxmlformats.org/officeDocument/2006/relationships/slide" Target="slide29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audio16.wav"/><Relationship Id="rId11" Type="http://schemas.openxmlformats.org/officeDocument/2006/relationships/audio" Target="../media/audio1.wav"/><Relationship Id="rId5" Type="http://schemas.openxmlformats.org/officeDocument/2006/relationships/audio" Target="../media/audio11.wav"/><Relationship Id="rId10" Type="http://schemas.openxmlformats.org/officeDocument/2006/relationships/slide" Target="slide3.xml"/><Relationship Id="rId4" Type="http://schemas.openxmlformats.org/officeDocument/2006/relationships/notesSlide" Target="../notesSlides/notesSlide28.xml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slide" Target="slide10.xml"/><Relationship Id="rId18" Type="http://schemas.openxmlformats.org/officeDocument/2006/relationships/slide" Target="slide14.xml"/><Relationship Id="rId26" Type="http://schemas.openxmlformats.org/officeDocument/2006/relationships/slide" Target="slide16.xml"/><Relationship Id="rId39" Type="http://schemas.openxmlformats.org/officeDocument/2006/relationships/slide" Target="slide29.xml"/><Relationship Id="rId3" Type="http://schemas.openxmlformats.org/officeDocument/2006/relationships/audio" Target="../media/audio5.wav"/><Relationship Id="rId21" Type="http://schemas.openxmlformats.org/officeDocument/2006/relationships/slide" Target="slide5.xml"/><Relationship Id="rId34" Type="http://schemas.openxmlformats.org/officeDocument/2006/relationships/slide" Target="slide24.xml"/><Relationship Id="rId42" Type="http://schemas.openxmlformats.org/officeDocument/2006/relationships/slide" Target="slide32.xml"/><Relationship Id="rId7" Type="http://schemas.openxmlformats.org/officeDocument/2006/relationships/audio" Target="../media/audio7.wav"/><Relationship Id="rId12" Type="http://schemas.openxmlformats.org/officeDocument/2006/relationships/image" Target="../media/image9.png"/><Relationship Id="rId17" Type="http://schemas.openxmlformats.org/officeDocument/2006/relationships/slide" Target="slide13.xml"/><Relationship Id="rId25" Type="http://schemas.openxmlformats.org/officeDocument/2006/relationships/slide" Target="slide9.xml"/><Relationship Id="rId33" Type="http://schemas.openxmlformats.org/officeDocument/2006/relationships/slide" Target="slide23.xml"/><Relationship Id="rId38" Type="http://schemas.openxmlformats.org/officeDocument/2006/relationships/slide" Target="slide28.xml"/><Relationship Id="rId2" Type="http://schemas.openxmlformats.org/officeDocument/2006/relationships/notesSlide" Target="../notesSlides/notesSlide2.xml"/><Relationship Id="rId16" Type="http://schemas.openxmlformats.org/officeDocument/2006/relationships/slide" Target="slide12.xml"/><Relationship Id="rId20" Type="http://schemas.openxmlformats.org/officeDocument/2006/relationships/slide" Target="slide4.xml"/><Relationship Id="rId29" Type="http://schemas.openxmlformats.org/officeDocument/2006/relationships/slide" Target="slide19.xml"/><Relationship Id="rId41" Type="http://schemas.openxmlformats.org/officeDocument/2006/relationships/slide" Target="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audio" Target="../media/audio9.wav"/><Relationship Id="rId24" Type="http://schemas.openxmlformats.org/officeDocument/2006/relationships/slide" Target="slide8.xml"/><Relationship Id="rId32" Type="http://schemas.openxmlformats.org/officeDocument/2006/relationships/slide" Target="slide22.xml"/><Relationship Id="rId37" Type="http://schemas.openxmlformats.org/officeDocument/2006/relationships/slide" Target="slide27.xml"/><Relationship Id="rId40" Type="http://schemas.openxmlformats.org/officeDocument/2006/relationships/slide" Target="slide30.xml"/><Relationship Id="rId5" Type="http://schemas.openxmlformats.org/officeDocument/2006/relationships/audio" Target="../media/audio6.wav"/><Relationship Id="rId15" Type="http://schemas.openxmlformats.org/officeDocument/2006/relationships/slide" Target="slide11.xml"/><Relationship Id="rId23" Type="http://schemas.openxmlformats.org/officeDocument/2006/relationships/slide" Target="slide7.xml"/><Relationship Id="rId28" Type="http://schemas.openxmlformats.org/officeDocument/2006/relationships/slide" Target="slide18.xml"/><Relationship Id="rId36" Type="http://schemas.openxmlformats.org/officeDocument/2006/relationships/slide" Target="slide26.xml"/><Relationship Id="rId10" Type="http://schemas.openxmlformats.org/officeDocument/2006/relationships/image" Target="../media/image8.png"/><Relationship Id="rId19" Type="http://schemas.openxmlformats.org/officeDocument/2006/relationships/slide" Target="slide15.xml"/><Relationship Id="rId31" Type="http://schemas.openxmlformats.org/officeDocument/2006/relationships/slide" Target="slide21.xml"/><Relationship Id="rId44" Type="http://schemas.openxmlformats.org/officeDocument/2006/relationships/slide" Target="slide34.xml"/><Relationship Id="rId4" Type="http://schemas.openxmlformats.org/officeDocument/2006/relationships/image" Target="../media/image5.png"/><Relationship Id="rId9" Type="http://schemas.openxmlformats.org/officeDocument/2006/relationships/audio" Target="../media/audio8.wav"/><Relationship Id="rId14" Type="http://schemas.openxmlformats.org/officeDocument/2006/relationships/audio" Target="../media/audio1.wav"/><Relationship Id="rId22" Type="http://schemas.openxmlformats.org/officeDocument/2006/relationships/slide" Target="slide6.xml"/><Relationship Id="rId27" Type="http://schemas.openxmlformats.org/officeDocument/2006/relationships/slide" Target="slide17.xml"/><Relationship Id="rId30" Type="http://schemas.openxmlformats.org/officeDocument/2006/relationships/slide" Target="slide20.xml"/><Relationship Id="rId35" Type="http://schemas.openxmlformats.org/officeDocument/2006/relationships/slide" Target="slide25.xml"/><Relationship Id="rId43" Type="http://schemas.openxmlformats.org/officeDocument/2006/relationships/slide" Target="slide3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audio" Target="../media/audio14.wav"/><Relationship Id="rId4" Type="http://schemas.openxmlformats.org/officeDocument/2006/relationships/audio" Target="../media/audio16.wav"/><Relationship Id="rId9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audio" Target="../media/audio14.wav"/><Relationship Id="rId4" Type="http://schemas.openxmlformats.org/officeDocument/2006/relationships/audio" Target="../media/audio16.wav"/><Relationship Id="rId9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audio" Target="../media/audio14.wav"/><Relationship Id="rId4" Type="http://schemas.openxmlformats.org/officeDocument/2006/relationships/audio" Target="../media/audio16.wav"/><Relationship Id="rId9" Type="http://schemas.openxmlformats.org/officeDocument/2006/relationships/audio" Target="../media/audio1.wav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audio" Target="../media/audio14.wav"/><Relationship Id="rId4" Type="http://schemas.openxmlformats.org/officeDocument/2006/relationships/audio" Target="../media/audio16.wav"/><Relationship Id="rId9" Type="http://schemas.openxmlformats.org/officeDocument/2006/relationships/audio" Target="../media/audio1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.png"/><Relationship Id="rId5" Type="http://schemas.openxmlformats.org/officeDocument/2006/relationships/image" Target="../media/image17.png"/><Relationship Id="rId4" Type="http://schemas.openxmlformats.org/officeDocument/2006/relationships/slide" Target="slide3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8.mp4"/><Relationship Id="rId1" Type="http://schemas.openxmlformats.org/officeDocument/2006/relationships/video" Target="NULL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trikota.tv/music/" TargetMode="External"/><Relationship Id="rId3" Type="http://schemas.openxmlformats.org/officeDocument/2006/relationships/image" Target="../media/image20.png"/><Relationship Id="rId7" Type="http://schemas.openxmlformats.org/officeDocument/2006/relationships/hyperlink" Target="https://goo.su/hzhSpH" TargetMode="External"/><Relationship Id="rId2" Type="http://schemas.openxmlformats.org/officeDocument/2006/relationships/audio" Target="../media/audio17.wav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oo.su/iFHZ5" TargetMode="External"/><Relationship Id="rId5" Type="http://schemas.openxmlformats.org/officeDocument/2006/relationships/image" Target="../media/image21.png"/><Relationship Id="rId4" Type="http://schemas.openxmlformats.org/officeDocument/2006/relationships/audio" Target="../media/audio1.wav"/><Relationship Id="rId9" Type="http://schemas.openxmlformats.org/officeDocument/2006/relationships/hyperlink" Target="https://goo.su/zrWJekX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0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audio" Target="../media/audio12.wav"/><Relationship Id="rId4" Type="http://schemas.openxmlformats.org/officeDocument/2006/relationships/audio" Target="../media/audio11.wav"/><Relationship Id="rId9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0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audio" Target="../media/audio12.wav"/><Relationship Id="rId4" Type="http://schemas.openxmlformats.org/officeDocument/2006/relationships/audio" Target="../media/audio11.wav"/><Relationship Id="rId9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0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audio" Target="../media/audio12.wav"/><Relationship Id="rId4" Type="http://schemas.openxmlformats.org/officeDocument/2006/relationships/audio" Target="../media/audio11.wav"/><Relationship Id="rId9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0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audio" Target="../media/audio12.wav"/><Relationship Id="rId4" Type="http://schemas.openxmlformats.org/officeDocument/2006/relationships/audio" Target="../media/audio11.wav"/><Relationship Id="rId9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8.xml"/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12.wav"/><Relationship Id="rId12" Type="http://schemas.openxmlformats.org/officeDocument/2006/relationships/image" Target="../media/image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11.wav"/><Relationship Id="rId11" Type="http://schemas.openxmlformats.org/officeDocument/2006/relationships/audio" Target="../media/audio1.wav"/><Relationship Id="rId5" Type="http://schemas.openxmlformats.org/officeDocument/2006/relationships/audio" Target="../media/audio10.wav"/><Relationship Id="rId10" Type="http://schemas.openxmlformats.org/officeDocument/2006/relationships/slide" Target="slide3.xml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10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audio" Target="../media/audio12.wav"/><Relationship Id="rId4" Type="http://schemas.openxmlformats.org/officeDocument/2006/relationships/audio" Target="../media/audio11.wav"/><Relationship Id="rId9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40680" y="145922"/>
            <a:ext cx="9167766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ИНТЕРАКТИВНАЯ ИГРА</a:t>
            </a:r>
          </a:p>
          <a:p>
            <a:pPr algn="ctr"/>
            <a:r>
              <a:rPr lang="ru-RU" sz="5400" b="1" cap="none" spc="0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  <a:effectLst>
                  <a:outerShdw blurRad="127000" dist="38100" dir="2700000" algn="bl" rotWithShape="0">
                    <a:schemeClr val="accent3">
                      <a:lumMod val="75000"/>
                      <a:alpha val="85000"/>
                    </a:schemeClr>
                  </a:outerShdw>
                </a:effectLst>
              </a:rPr>
              <a:t>«МУЗЫКАЛЬНАЯ </a:t>
            </a:r>
            <a:r>
              <a:rPr lang="ru-RU" sz="5400" b="1" cap="none" spc="0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  <a:effectLst>
                  <a:outerShdw blurRad="127000" dist="38100" dir="2700000" algn="bl" rotWithShape="0">
                    <a:schemeClr val="accent3">
                      <a:lumMod val="75000"/>
                      <a:alpha val="85000"/>
                    </a:schemeClr>
                  </a:outerShdw>
                </a:effectLst>
              </a:rPr>
              <a:t>ВИКТОРИНА</a:t>
            </a:r>
          </a:p>
          <a:p>
            <a:pPr algn="ctr"/>
            <a:r>
              <a:rPr lang="ru-RU" sz="54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  <a:effectLst>
                  <a:outerShdw blurRad="127000" dist="38100" dir="2700000" algn="bl" rotWithShape="0">
                    <a:schemeClr val="accent3">
                      <a:lumMod val="75000"/>
                      <a:alpha val="85000"/>
                    </a:schemeClr>
                  </a:outerShdw>
                </a:effectLst>
              </a:rPr>
              <a:t>о</a:t>
            </a:r>
            <a:r>
              <a:rPr lang="ru-RU" sz="54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  <a:effectLst>
                  <a:outerShdw blurRad="127000" dist="38100" dir="2700000" algn="bl" rotWithShape="0">
                    <a:schemeClr val="accent3">
                      <a:lumMod val="75000"/>
                      <a:alpha val="85000"/>
                    </a:schemeClr>
                  </a:outerShdw>
                </a:effectLst>
              </a:rPr>
              <a:t>т ТРИ КОТА</a:t>
            </a:r>
            <a:r>
              <a:rPr lang="ru-RU" sz="5400" b="1" cap="none" spc="0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  <a:effectLst>
                  <a:outerShdw blurRad="127000" dist="38100" dir="2700000" algn="bl" rotWithShape="0">
                    <a:schemeClr val="accent3">
                      <a:lumMod val="75000"/>
                      <a:alpha val="85000"/>
                    </a:schemeClr>
                  </a:outerShdw>
                </a:effectLst>
              </a:rPr>
              <a:t>»</a:t>
            </a:r>
            <a:endParaRPr lang="ru-RU" sz="5400" b="1" cap="none" spc="0" dirty="0">
              <a:ln w="13462" cmpd="sng">
                <a:noFill/>
                <a:prstDash val="solid"/>
              </a:ln>
              <a:solidFill>
                <a:srgbClr val="932206"/>
              </a:solidFill>
              <a:effectLst>
                <a:outerShdw blurRad="127000" dist="38100" dir="2700000" algn="bl" rotWithShape="0">
                  <a:schemeClr val="accent3">
                    <a:lumMod val="75000"/>
                    <a:alpha val="85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61159" y="2091757"/>
            <a:ext cx="726968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none" spc="0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Автор: В.Э. Малиновский</a:t>
            </a:r>
          </a:p>
          <a:p>
            <a:pPr algn="ctr"/>
            <a:r>
              <a:rPr lang="ru-RU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</a:t>
            </a:r>
            <a:r>
              <a:rPr lang="ru-RU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онцертмейстер МУ ДО «ДДТ», г. Благодарный, Ставропольский край </a:t>
            </a:r>
            <a:endParaRPr lang="ru-RU" b="1" cap="none" spc="0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pic>
        <p:nvPicPr>
          <p:cNvPr id="3" name="Три Кота - Миу миу микс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4" name="Рисунок 3">
            <a:hlinkClick r:id="" action="ppaction://hlinkshowjump?jump=nextslide">
              <a:snd r:embed="rId6" name="ВСТАВКА ПЕРЕХОД.wav"/>
            </a:hlinkClick>
            <a:hlinkHover r:id="" action="ppaction://noaction">
              <a:snd r:embed="rId7" name="ВСТАВКА Компот ИМЯ.wav"/>
            </a:hlinkHover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714" y="2868041"/>
            <a:ext cx="3684796" cy="39871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>
            <a:hlinkClick r:id="" action="ppaction://hlinkshowjump?jump=nextslide">
              <a:snd r:embed="rId6" name="ВСТАВКА ПЕРЕХОД.wav"/>
            </a:hlinkClick>
            <a:hlinkHover r:id="" action="ppaction://noaction">
              <a:snd r:embed="rId9" name="ВСТАВКА Карамелька ИМЯ.wav"/>
            </a:hlinkHover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510" y="4009292"/>
            <a:ext cx="2585911" cy="28473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>
            <a:hlinkClick r:id="" action="ppaction://hlinkshowjump?jump=nextslide">
              <a:snd r:embed="rId6" name="ВСТАВКА ПЕРЕХОД.wav"/>
            </a:hlinkClick>
            <a:hlinkHover r:id="" action="ppaction://noaction">
              <a:snd r:embed="rId11" name="ВСТАВКА Коржик ИМЯ.wav"/>
            </a:hlinkHover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655" y="3705702"/>
            <a:ext cx="2733626" cy="314880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93310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Коржик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04" y="124873"/>
            <a:ext cx="2681779" cy="2633783"/>
          </a:xfrm>
          <a:prstGeom prst="rect">
            <a:avLst/>
          </a:prstGeom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191608" y="476826"/>
            <a:ext cx="6095613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Какой струнный инструмент бывает русским, гавайским и испанским?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5122905" y="1763349"/>
            <a:ext cx="223301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Гитара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4074280" y="3772093"/>
            <a:ext cx="2649705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Скрипка.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Мандолина.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Гитара.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Балалайка.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Труба.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оржик"/>
          <p:cNvSpPr/>
          <p:nvPr/>
        </p:nvSpPr>
        <p:spPr>
          <a:xfrm>
            <a:off x="1341256" y="476826"/>
            <a:ext cx="2165916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 – э - эй!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06862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Коржик Э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Коржик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04" y="124873"/>
            <a:ext cx="2681779" cy="2633783"/>
          </a:xfrm>
          <a:prstGeom prst="rect">
            <a:avLst/>
          </a:prstGeom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409783" y="415028"/>
            <a:ext cx="5931937" cy="1384995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Какие литературные произведения в древности принято было не рассказывать, а петь?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5310480" y="2060261"/>
            <a:ext cx="208863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Былины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802483" y="3890159"/>
            <a:ext cx="2552316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Былины.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Сказки.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Загадки.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оржик"/>
          <p:cNvSpPr/>
          <p:nvPr/>
        </p:nvSpPr>
        <p:spPr>
          <a:xfrm>
            <a:off x="1341256" y="476826"/>
            <a:ext cx="2165916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 – э - эй!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63312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Коржик Э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Коржик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04" y="124873"/>
            <a:ext cx="2681779" cy="2633783"/>
          </a:xfrm>
          <a:prstGeom prst="rect">
            <a:avLst/>
          </a:prstGeom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2990363" y="476826"/>
            <a:ext cx="6138249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Балет П.И. Чайковского на сюжет новогодней сказки.</a:t>
            </a:r>
          </a:p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Назовите его?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4479762" y="2063473"/>
            <a:ext cx="315944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«Щелкунчик»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980189" y="3802640"/>
            <a:ext cx="4736988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«Спящая красавица».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«Лебединое озеро».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«Щелкунчик».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оржик"/>
          <p:cNvSpPr/>
          <p:nvPr/>
        </p:nvSpPr>
        <p:spPr>
          <a:xfrm>
            <a:off x="1341256" y="476826"/>
            <a:ext cx="2165916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 – э - эй!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846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Коржик Э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Коржик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04" y="124873"/>
            <a:ext cx="2681779" cy="2633783"/>
          </a:xfrm>
          <a:prstGeom prst="rect">
            <a:avLst/>
          </a:prstGeom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10" action="ppaction://hlinksldjump">
              <a:snd r:embed="rId11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650346" y="539927"/>
            <a:ext cx="481828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Как называется эта песня?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4100347" y="1530660"/>
            <a:ext cx="391827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Поездка на пикник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934046" y="3773391"/>
            <a:ext cx="3676152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Уборка.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Поездка на пикник.</a:t>
            </a:r>
          </a:p>
          <a:p>
            <a:r>
              <a:rPr lang="ru-RU" sz="2800" b="1" dirty="0" err="1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Миу-миу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 </a:t>
            </a:r>
            <a:r>
              <a:rPr lang="ru-RU" sz="2800" b="1" dirty="0" err="1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микс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Песня про печенье.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оржик"/>
          <p:cNvSpPr/>
          <p:nvPr/>
        </p:nvSpPr>
        <p:spPr>
          <a:xfrm>
            <a:off x="1341256" y="476826"/>
            <a:ext cx="2165916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 – э - эй!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Дальше">
            <a:hlinkClick r:id="rId12" action="ppaction://hlinksldjump"/>
          </p:cNvPr>
          <p:cNvSpPr/>
          <p:nvPr/>
        </p:nvSpPr>
        <p:spPr>
          <a:xfrm>
            <a:off x="5084510" y="247501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СТОП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Три Кота - Поездка на пикник см 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726906" y="56825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49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ВСТАВКА Коржик Э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Коржик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04" y="124873"/>
            <a:ext cx="2681779" cy="2633783"/>
          </a:xfrm>
          <a:prstGeom prst="rect">
            <a:avLst/>
          </a:prstGeom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091142" y="500418"/>
            <a:ext cx="5936692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Как называется музыкальное сопровождение песен исполняемое аккомпаниатором?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4455700" y="2235436"/>
            <a:ext cx="320757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Аккомпанемент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989049" y="3694257"/>
            <a:ext cx="3674226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Этюд.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Фонограмма.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Аккомпанемент.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Фантазия.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оржик"/>
          <p:cNvSpPr/>
          <p:nvPr/>
        </p:nvSpPr>
        <p:spPr>
          <a:xfrm>
            <a:off x="1341256" y="476826"/>
            <a:ext cx="2165916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 – э - эй!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561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Коржик Э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Коржик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04" y="124873"/>
            <a:ext cx="2681779" cy="2633783"/>
          </a:xfrm>
          <a:prstGeom prst="rect">
            <a:avLst/>
          </a:prstGeom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070389" y="539016"/>
            <a:ext cx="5978198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Назови сценическое действие, в котором все герои танцуют?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5129469" y="1740444"/>
            <a:ext cx="186003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Балет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837872" y="3802640"/>
            <a:ext cx="2300024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Танец.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Опера.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Балет.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оржик"/>
          <p:cNvSpPr/>
          <p:nvPr/>
        </p:nvSpPr>
        <p:spPr>
          <a:xfrm>
            <a:off x="1341256" y="476826"/>
            <a:ext cx="2165916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 – э - эй!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1683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Коржик ЭЙ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омпот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236" y="140051"/>
            <a:ext cx="3423764" cy="3423764"/>
          </a:xfrm>
          <a:prstGeom prst="rect">
            <a:avLst/>
          </a:prstGeom>
        </p:spPr>
      </p:pic>
      <p:pic>
        <p:nvPicPr>
          <p:cNvPr id="2" name="Бабушка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5"/>
          <a:stretch/>
        </p:blipFill>
        <p:spPr>
          <a:xfrm>
            <a:off x="427710" y="3083168"/>
            <a:ext cx="2116870" cy="3664475"/>
          </a:xfrm>
          <a:prstGeom prst="rect">
            <a:avLst/>
          </a:prstGeom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10" action="ppaction://hlinksldjump">
              <a:snd r:embed="rId11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4473748" y="1840666"/>
            <a:ext cx="317148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Уборка</a:t>
            </a:r>
          </a:p>
        </p:txBody>
      </p:sp>
      <p:sp>
        <p:nvSpPr>
          <p:cNvPr id="9" name="Подсказка"/>
          <p:cNvSpPr/>
          <p:nvPr/>
        </p:nvSpPr>
        <p:spPr>
          <a:xfrm>
            <a:off x="2891090" y="3679571"/>
            <a:ext cx="371204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Уборка.</a:t>
            </a:r>
          </a:p>
          <a:p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Фантазия.</a:t>
            </a:r>
          </a:p>
          <a:p>
            <a:r>
              <a:rPr lang="ru-RU" sz="2800" b="1" dirty="0" err="1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Миу-миу</a:t>
            </a:r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 </a:t>
            </a:r>
            <a:r>
              <a:rPr lang="ru-RU" sz="2800" b="1" dirty="0" err="1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микс</a:t>
            </a:r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.</a:t>
            </a:r>
          </a:p>
          <a:p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Песня про печенье.</a:t>
            </a:r>
          </a:p>
        </p:txBody>
      </p:sp>
      <p:sp>
        <p:nvSpPr>
          <p:cNvPr id="10" name="облако Бабушка"/>
          <p:cNvSpPr/>
          <p:nvPr/>
        </p:nvSpPr>
        <p:spPr>
          <a:xfrm>
            <a:off x="899504" y="2678567"/>
            <a:ext cx="3463671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Хорошо, я могу тебе помочь!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омпот"/>
          <p:cNvSpPr/>
          <p:nvPr/>
        </p:nvSpPr>
        <p:spPr>
          <a:xfrm>
            <a:off x="9677989" y="973099"/>
            <a:ext cx="2165916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Угу-у-у!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Вопрос"/>
          <p:cNvSpPr/>
          <p:nvPr/>
        </p:nvSpPr>
        <p:spPr>
          <a:xfrm>
            <a:off x="3650346" y="711489"/>
            <a:ext cx="481828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Как называется эта песня?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3" name="Дальше">
            <a:hlinkClick r:id="rId12" action="ppaction://hlinksldjump"/>
          </p:cNvPr>
          <p:cNvSpPr/>
          <p:nvPr/>
        </p:nvSpPr>
        <p:spPr>
          <a:xfrm>
            <a:off x="5077187" y="277685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СТОП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Три Кота - Уборка см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570139" y="567652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32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91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ВСТАВКА КОМПОТ УГ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ВСТАВКА бабуш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омпот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236" y="140051"/>
            <a:ext cx="3423764" cy="3423764"/>
          </a:xfrm>
          <a:prstGeom prst="rect">
            <a:avLst/>
          </a:prstGeom>
        </p:spPr>
      </p:pic>
      <p:pic>
        <p:nvPicPr>
          <p:cNvPr id="2" name="Бабушка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0"/>
          <a:stretch/>
        </p:blipFill>
        <p:spPr>
          <a:xfrm>
            <a:off x="427710" y="3094892"/>
            <a:ext cx="2116870" cy="3652752"/>
          </a:xfrm>
          <a:prstGeom prst="rect">
            <a:avLst/>
          </a:prstGeom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028719" y="565859"/>
            <a:ext cx="582328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Как называется знак молчания в музыке?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4797358" y="1851933"/>
            <a:ext cx="238942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Пауза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344779" y="4052213"/>
            <a:ext cx="2340440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Реприза.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Кода.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Пауза.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Бабушка"/>
          <p:cNvSpPr/>
          <p:nvPr/>
        </p:nvSpPr>
        <p:spPr>
          <a:xfrm>
            <a:off x="899504" y="2678567"/>
            <a:ext cx="3463671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Хорошо, я могу тебе помочь!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омпот"/>
          <p:cNvSpPr/>
          <p:nvPr/>
        </p:nvSpPr>
        <p:spPr>
          <a:xfrm>
            <a:off x="9677989" y="973099"/>
            <a:ext cx="2165916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Угу-у-у!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935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ВСТАВКА КОМПОТ УГ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бабуш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омпот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236" y="140051"/>
            <a:ext cx="3423764" cy="3423764"/>
          </a:xfrm>
          <a:prstGeom prst="rect">
            <a:avLst/>
          </a:prstGeom>
        </p:spPr>
      </p:pic>
      <p:pic>
        <p:nvPicPr>
          <p:cNvPr id="2" name="Бабушка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5"/>
          <a:stretch/>
        </p:blipFill>
        <p:spPr>
          <a:xfrm>
            <a:off x="427710" y="3083168"/>
            <a:ext cx="2116870" cy="3664475"/>
          </a:xfrm>
          <a:prstGeom prst="rect">
            <a:avLst/>
          </a:prstGeom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532367" y="475278"/>
            <a:ext cx="5166672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Сам </a:t>
            </a:r>
            <a:r>
              <a:rPr lang="ru-RU" sz="2800" b="1" dirty="0" err="1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Балда</a:t>
            </a:r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 на ней играл,</a:t>
            </a:r>
          </a:p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Три струны перебирал.</a:t>
            </a:r>
          </a:p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Скоморохи с ней ходили,</a:t>
            </a:r>
          </a:p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Песни пели, 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веселили.</a:t>
            </a:r>
          </a:p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Назови этот инструмент?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4269211" y="2935965"/>
            <a:ext cx="358055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Балалайка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223612" y="3860641"/>
            <a:ext cx="2279126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Гусли.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Пикули.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Балалайка.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Домра.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Бабушка"/>
          <p:cNvSpPr/>
          <p:nvPr/>
        </p:nvSpPr>
        <p:spPr>
          <a:xfrm>
            <a:off x="899504" y="2678567"/>
            <a:ext cx="3463671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Хорошо, я могу тебе помочь!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омпот"/>
          <p:cNvSpPr/>
          <p:nvPr/>
        </p:nvSpPr>
        <p:spPr>
          <a:xfrm>
            <a:off x="9677989" y="973099"/>
            <a:ext cx="2165916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Угу-у-у!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525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ВСТАВКА КОМПОТ УГ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бабуш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омпот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236" y="140051"/>
            <a:ext cx="3423764" cy="3423764"/>
          </a:xfrm>
          <a:prstGeom prst="rect">
            <a:avLst/>
          </a:prstGeom>
        </p:spPr>
      </p:pic>
      <p:pic>
        <p:nvPicPr>
          <p:cNvPr id="2" name="Бабушка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3"/>
          <a:stretch/>
        </p:blipFill>
        <p:spPr>
          <a:xfrm>
            <a:off x="427710" y="3106614"/>
            <a:ext cx="2116870" cy="3641029"/>
          </a:xfrm>
          <a:prstGeom prst="rect">
            <a:avLst/>
          </a:prstGeom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079110" y="565859"/>
            <a:ext cx="596075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Каким бывает темп?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3482012" y="1590323"/>
            <a:ext cx="515495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Быстрый, средний, медленный.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2869271" y="3953747"/>
            <a:ext cx="5372361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Высокий, средний, низкий.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Громкий, средний, тихий.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Быстрый, средний, медленный.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Бабушка"/>
          <p:cNvSpPr/>
          <p:nvPr/>
        </p:nvSpPr>
        <p:spPr>
          <a:xfrm>
            <a:off x="899504" y="2678567"/>
            <a:ext cx="3463671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Хорошо, я могу тебе помочь!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омпот"/>
          <p:cNvSpPr/>
          <p:nvPr/>
        </p:nvSpPr>
        <p:spPr>
          <a:xfrm>
            <a:off x="9677989" y="973099"/>
            <a:ext cx="2165916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Угу-у-у!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2968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ВСТАВКА КОМПОТ УГ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бабуш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996" y="501449"/>
            <a:ext cx="11702560" cy="52014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ПРАВИЛА </a:t>
            </a:r>
            <a:r>
              <a:rPr lang="ru-RU" sz="40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ИГРЫ</a:t>
            </a:r>
          </a:p>
          <a:p>
            <a:pPr algn="ctr"/>
            <a:endParaRPr lang="ru-RU" sz="2800" b="1" dirty="0" smtClean="0">
              <a:ln w="13462" cmpd="sng">
                <a:solidFill>
                  <a:srgbClr val="FFC000"/>
                </a:solidFill>
                <a:prstDash val="solid"/>
              </a:ln>
              <a:solidFill>
                <a:srgbClr val="C00000"/>
              </a:solidFill>
              <a:effectLst>
                <a:outerShdw blurRad="127000" dist="38100" dir="2700000" algn="bl" rotWithShape="0">
                  <a:schemeClr val="accent3">
                    <a:lumMod val="75000"/>
                    <a:alpha val="85000"/>
                  </a:schemeClr>
                </a:outerShdw>
              </a:effectLst>
            </a:endParaRPr>
          </a:p>
          <a:p>
            <a:pPr algn="ctr"/>
            <a:r>
              <a:rPr lang="ru-RU" sz="2400" dirty="0" smtClean="0">
                <a:ln w="13462" cmpd="sng">
                  <a:noFill/>
                  <a:prstDash val="solid"/>
                </a:ln>
              </a:rPr>
              <a:t>Интерактивная </a:t>
            </a:r>
            <a:r>
              <a:rPr lang="ru-RU" sz="2400" dirty="0">
                <a:ln w="13462" cmpd="sng">
                  <a:noFill/>
                  <a:prstDash val="solid"/>
                </a:ln>
              </a:rPr>
              <a:t>игра построена на гиперссылках, поэтому для игры рекомендуется использовать сенсорный экран или компьютерную </a:t>
            </a:r>
            <a:r>
              <a:rPr lang="ru-RU" sz="2400" dirty="0" smtClean="0">
                <a:ln w="13462" cmpd="sng">
                  <a:noFill/>
                  <a:prstDash val="solid"/>
                </a:ln>
              </a:rPr>
              <a:t>мышь (не пользуйтесь колёсиком!).</a:t>
            </a:r>
          </a:p>
          <a:p>
            <a:pPr algn="ctr"/>
            <a:r>
              <a:rPr lang="ru-RU" sz="2400" dirty="0" smtClean="0">
                <a:ln w="13462" cmpd="sng">
                  <a:noFill/>
                  <a:prstDash val="solid"/>
                </a:ln>
              </a:rPr>
              <a:t>В игре 5 героев: Коржик, Карамелька, Компот, мама и папа.</a:t>
            </a:r>
          </a:p>
          <a:p>
            <a:pPr algn="ctr"/>
            <a:r>
              <a:rPr lang="ru-RU" sz="2400" dirty="0" smtClean="0">
                <a:ln w="13462" cmpd="sng">
                  <a:noFill/>
                  <a:prstDash val="solid"/>
                </a:ln>
              </a:rPr>
              <a:t>У каждого героя по </a:t>
            </a:r>
            <a:r>
              <a:rPr lang="ru-RU" sz="2400" dirty="0" smtClean="0">
                <a:ln w="13462" cmpd="sng">
                  <a:noFill/>
                  <a:prstDash val="solid"/>
                </a:ln>
              </a:rPr>
              <a:t>5 вопросов и по </a:t>
            </a:r>
            <a:r>
              <a:rPr lang="ru-RU" sz="2400" smtClean="0">
                <a:ln w="13462" cmpd="sng">
                  <a:noFill/>
                  <a:prstDash val="solid"/>
                </a:ln>
              </a:rPr>
              <a:t>одной песенке </a:t>
            </a:r>
            <a:r>
              <a:rPr lang="ru-RU" sz="2400" dirty="0" smtClean="0">
                <a:ln w="13462" cmpd="sng">
                  <a:noFill/>
                  <a:prstDash val="solid"/>
                </a:ln>
              </a:rPr>
              <a:t>из мультфильма «Три кота».</a:t>
            </a:r>
            <a:endParaRPr lang="ru-RU" sz="2400" dirty="0" smtClean="0">
              <a:ln w="13462" cmpd="sng">
                <a:noFill/>
                <a:prstDash val="solid"/>
              </a:ln>
            </a:endParaRPr>
          </a:p>
          <a:p>
            <a:pPr algn="ctr"/>
            <a:r>
              <a:rPr lang="ru-RU" sz="2400" dirty="0" smtClean="0">
                <a:ln w="13462" cmpd="sng">
                  <a:noFill/>
                  <a:prstDash val="solid"/>
                </a:ln>
              </a:rPr>
              <a:t>Вопросы и туры можно выбирать в любой последовательности.</a:t>
            </a:r>
          </a:p>
          <a:p>
            <a:pPr algn="ctr"/>
            <a:r>
              <a:rPr lang="ru-RU" sz="2400" dirty="0" smtClean="0">
                <a:ln w="13462" cmpd="sng">
                  <a:noFill/>
                  <a:prstDash val="solid"/>
                </a:ln>
              </a:rPr>
              <a:t>В каждом вопросе есть подсказка от бабушки и дедушки (нажать на героя).</a:t>
            </a:r>
          </a:p>
          <a:p>
            <a:pPr algn="ctr"/>
            <a:r>
              <a:rPr lang="ru-RU" sz="2400" dirty="0" smtClean="0">
                <a:ln w="13462" cmpd="sng">
                  <a:noFill/>
                  <a:prstDash val="solid"/>
                </a:ln>
              </a:rPr>
              <a:t>Чтобы узнать правильный ответ, нужно нажать на клавишу «ОТВЕТ».</a:t>
            </a:r>
          </a:p>
          <a:p>
            <a:pPr algn="ctr"/>
            <a:r>
              <a:rPr lang="ru-RU" sz="2400" dirty="0" smtClean="0">
                <a:ln w="13462" cmpd="sng">
                  <a:noFill/>
                  <a:prstDash val="solid"/>
                </a:ln>
              </a:rPr>
              <a:t>Для перехода к выбору следующего вопроса, нужно нажать на клавишу «ДАЛЬШЕ».</a:t>
            </a:r>
          </a:p>
          <a:p>
            <a:pPr algn="ctr"/>
            <a:r>
              <a:rPr lang="ru-RU" sz="2400" dirty="0" smtClean="0">
                <a:ln w="13462" cmpd="sng">
                  <a:noFill/>
                  <a:prstDash val="solid"/>
                </a:ln>
              </a:rPr>
              <a:t>После того как вы ответите на все вопросы, нужно нажать на клавишу «РЕФЛЕКСИЯ».</a:t>
            </a:r>
          </a:p>
          <a:p>
            <a:pPr algn="ctr"/>
            <a:r>
              <a:rPr lang="ru-RU" sz="2400" dirty="0" smtClean="0">
                <a:ln w="13462" cmpd="sng">
                  <a:noFill/>
                  <a:prstDash val="solid"/>
                </a:ln>
              </a:rPr>
              <a:t>По желанию в конце игры можно посмотреть мультфильм.</a:t>
            </a:r>
          </a:p>
          <a:p>
            <a:pPr algn="ctr"/>
            <a:r>
              <a:rPr lang="ru-RU" sz="2400" dirty="0" smtClean="0">
                <a:ln w="13462" cmpd="sng">
                  <a:noFill/>
                  <a:prstDash val="solid"/>
                </a:ln>
              </a:rPr>
              <a:t>Для игры подключение к интернету не нужно.</a:t>
            </a:r>
            <a:endParaRPr lang="ru-RU" sz="2400" dirty="0">
              <a:ln w="13462" cmpd="sng">
                <a:noFill/>
                <a:prstDash val="solid"/>
              </a:ln>
            </a:endParaRPr>
          </a:p>
        </p:txBody>
      </p:sp>
      <p:sp>
        <p:nvSpPr>
          <p:cNvPr id="3" name="Управляющая кнопка: настраиваемая 2">
            <a:hlinkClick r:id="" action="ppaction://hlinkshowjump?jump=nextslide" highlightClick="1">
              <a:snd r:embed="rId2" name="ВСТАВКА ПЕРЕХОД.wav"/>
            </a:hlinkClick>
          </p:cNvPr>
          <p:cNvSpPr/>
          <p:nvPr/>
        </p:nvSpPr>
        <p:spPr>
          <a:xfrm>
            <a:off x="5251938" y="6049108"/>
            <a:ext cx="1664677" cy="606669"/>
          </a:xfrm>
          <a:prstGeom prst="actionButtonBlank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ИГРАТЬ</a:t>
            </a:r>
            <a:endParaRPr lang="ru-RU" sz="2000" b="1" dirty="0"/>
          </a:p>
        </p:txBody>
      </p:sp>
      <p:sp>
        <p:nvSpPr>
          <p:cNvPr id="4" name="Управляющая кнопка: сведения 3">
            <a:hlinkClick r:id="" action="ppaction://hlinkshowjump?jump=lastslide" highlightClick="1"/>
          </p:cNvPr>
          <p:cNvSpPr/>
          <p:nvPr/>
        </p:nvSpPr>
        <p:spPr>
          <a:xfrm>
            <a:off x="3907949" y="6049107"/>
            <a:ext cx="854243" cy="606669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10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омпот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236" y="140051"/>
            <a:ext cx="3423764" cy="3423764"/>
          </a:xfrm>
          <a:prstGeom prst="rect">
            <a:avLst/>
          </a:prstGeom>
        </p:spPr>
      </p:pic>
      <p:pic>
        <p:nvPicPr>
          <p:cNvPr id="2" name="Бабушка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2"/>
          <a:stretch/>
        </p:blipFill>
        <p:spPr>
          <a:xfrm>
            <a:off x="427710" y="3071446"/>
            <a:ext cx="2116870" cy="3676198"/>
          </a:xfrm>
          <a:prstGeom prst="rect">
            <a:avLst/>
          </a:prstGeom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006920" y="565859"/>
            <a:ext cx="610513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 кокой группе народных инструментов относятся ложки?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4170652" y="1790275"/>
            <a:ext cx="377767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Ударные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504806" y="3860641"/>
            <a:ext cx="3060899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Игровые.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Пищевые.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Духовые.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Ударные.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Бабушка"/>
          <p:cNvSpPr/>
          <p:nvPr/>
        </p:nvSpPr>
        <p:spPr>
          <a:xfrm>
            <a:off x="899504" y="2678567"/>
            <a:ext cx="3463671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Хорошо, я могу тебе помочь!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омпот"/>
          <p:cNvSpPr/>
          <p:nvPr/>
        </p:nvSpPr>
        <p:spPr>
          <a:xfrm>
            <a:off x="9677989" y="973099"/>
            <a:ext cx="2165916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Угу-у-у!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9650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ВСТАВКА КОМПОТ УГ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бабуш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омпот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236" y="140051"/>
            <a:ext cx="3423764" cy="3423764"/>
          </a:xfrm>
          <a:prstGeom prst="rect">
            <a:avLst/>
          </a:prstGeom>
        </p:spPr>
      </p:pic>
      <p:pic>
        <p:nvPicPr>
          <p:cNvPr id="2" name="Бабушка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5"/>
          <a:stretch/>
        </p:blipFill>
        <p:spPr>
          <a:xfrm>
            <a:off x="427710" y="3083168"/>
            <a:ext cx="2116870" cy="3664475"/>
          </a:xfrm>
          <a:prstGeom prst="rect">
            <a:avLst/>
          </a:prstGeom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356819" y="862685"/>
            <a:ext cx="540533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Сколько всего названий нот?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4982185" y="1573133"/>
            <a:ext cx="215460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7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377337" y="3905311"/>
            <a:ext cx="985838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5.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7.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8.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12.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Бабушка"/>
          <p:cNvSpPr/>
          <p:nvPr/>
        </p:nvSpPr>
        <p:spPr>
          <a:xfrm>
            <a:off x="899504" y="2678567"/>
            <a:ext cx="3463671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Хорошо, я могу тебе помочь!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омпот"/>
          <p:cNvSpPr/>
          <p:nvPr/>
        </p:nvSpPr>
        <p:spPr>
          <a:xfrm>
            <a:off x="9677989" y="973099"/>
            <a:ext cx="2165916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Угу-у-у!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6018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ВСТАВКА КОМПОТ УГУ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бабуш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Папа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350" y="691662"/>
            <a:ext cx="2637808" cy="3876984"/>
          </a:xfrm>
          <a:prstGeom prst="rect">
            <a:avLst/>
          </a:prstGeom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739082" y="560044"/>
            <a:ext cx="469744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Он </a:t>
            </a:r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шумит как погремушка,</a:t>
            </a:r>
          </a:p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Но при этом – не игрушка.</a:t>
            </a:r>
          </a:p>
        </p:txBody>
      </p:sp>
      <p:sp>
        <p:nvSpPr>
          <p:cNvPr id="8" name="Ответ"/>
          <p:cNvSpPr/>
          <p:nvPr/>
        </p:nvSpPr>
        <p:spPr>
          <a:xfrm>
            <a:off x="4331145" y="1902846"/>
            <a:ext cx="345668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Маракас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4017796" y="4045426"/>
            <a:ext cx="2875548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Маракас.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Бубен.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Кастаньеты.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Трещотка.</a:t>
            </a: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папа"/>
          <p:cNvSpPr/>
          <p:nvPr/>
        </p:nvSpPr>
        <p:spPr>
          <a:xfrm>
            <a:off x="8988350" y="476826"/>
            <a:ext cx="2762027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Эх, хорошо!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08897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ПАПА эх хорош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Папа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350" y="691662"/>
            <a:ext cx="2637808" cy="3876984"/>
          </a:xfrm>
          <a:prstGeom prst="rect">
            <a:avLst/>
          </a:prstGeom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739082" y="615035"/>
            <a:ext cx="4673377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Как называется должность руководителя оркестра?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3986480" y="1895413"/>
            <a:ext cx="417858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Дирижёр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895217" y="3997139"/>
            <a:ext cx="2998126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Хормейстер.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Концертмейстер.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Дирижёр.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папа"/>
          <p:cNvSpPr/>
          <p:nvPr/>
        </p:nvSpPr>
        <p:spPr>
          <a:xfrm>
            <a:off x="8988350" y="476826"/>
            <a:ext cx="2762027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Эх, хорошо!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0398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ПАПА эх хорош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Папа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350" y="691662"/>
            <a:ext cx="2637808" cy="3876984"/>
          </a:xfrm>
          <a:prstGeom prst="rect">
            <a:avLst/>
          </a:prstGeom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10" action="ppaction://hlinksldjump">
              <a:snd r:embed="rId11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740583" y="733878"/>
            <a:ext cx="463780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Как называется эта песня?</a:t>
            </a:r>
          </a:p>
        </p:txBody>
      </p:sp>
      <p:sp>
        <p:nvSpPr>
          <p:cNvPr id="8" name="Ответ"/>
          <p:cNvSpPr/>
          <p:nvPr/>
        </p:nvSpPr>
        <p:spPr>
          <a:xfrm>
            <a:off x="3554039" y="1501139"/>
            <a:ext cx="501089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 Укроем, прикроем, спасём</a:t>
            </a:r>
          </a:p>
        </p:txBody>
      </p:sp>
      <p:sp>
        <p:nvSpPr>
          <p:cNvPr id="9" name="Подсказка"/>
          <p:cNvSpPr/>
          <p:nvPr/>
        </p:nvSpPr>
        <p:spPr>
          <a:xfrm>
            <a:off x="3850254" y="3883372"/>
            <a:ext cx="4833117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Укроем, прикроем, 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спасём.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Фантазия.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Песня про печенье.</a:t>
            </a:r>
          </a:p>
          <a:p>
            <a:r>
              <a:rPr lang="ru-RU" sz="2800" b="1" dirty="0" err="1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Миу-миу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 </a:t>
            </a:r>
            <a:r>
              <a:rPr lang="ru-RU" sz="2800" b="1" dirty="0" err="1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микс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папа"/>
          <p:cNvSpPr/>
          <p:nvPr/>
        </p:nvSpPr>
        <p:spPr>
          <a:xfrm>
            <a:off x="8988350" y="476826"/>
            <a:ext cx="2762027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Эх, хорошо!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Дальше">
            <a:hlinkClick r:id="rId12" action="ppaction://hlinksldjump"/>
          </p:cNvPr>
          <p:cNvSpPr/>
          <p:nvPr/>
        </p:nvSpPr>
        <p:spPr>
          <a:xfrm>
            <a:off x="5077187" y="277685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СТОП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Три Кота - Укроем, прикроем, спасём см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427495" y="53944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13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ВСТАВКА ПАПА эх хорош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Папа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350" y="691662"/>
            <a:ext cx="2637808" cy="3876984"/>
          </a:xfrm>
          <a:prstGeom prst="rect">
            <a:avLst/>
          </a:prstGeom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2800430" y="506287"/>
            <a:ext cx="6448265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Как звали коротышку-музыканта из Цветочного города в мультфильме «Незнайка и его друзья»?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4308232" y="2069228"/>
            <a:ext cx="341696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err="1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Гусля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4055733" y="3860641"/>
            <a:ext cx="2406316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Рожок.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Дудка.</a:t>
            </a:r>
          </a:p>
          <a:p>
            <a:r>
              <a:rPr lang="ru-RU" sz="2800" b="1" dirty="0" err="1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Гусля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.</a:t>
            </a:r>
          </a:p>
          <a:p>
            <a:r>
              <a:rPr lang="ru-RU" sz="2800" b="1" dirty="0" err="1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Альтик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папа"/>
          <p:cNvSpPr/>
          <p:nvPr/>
        </p:nvSpPr>
        <p:spPr>
          <a:xfrm>
            <a:off x="8988350" y="476826"/>
            <a:ext cx="2762027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Эх, хорошо!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305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ПАПА эх хорош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Папа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350" y="691662"/>
            <a:ext cx="2637808" cy="3876984"/>
          </a:xfrm>
          <a:prstGeom prst="rect">
            <a:avLst/>
          </a:prstGeom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2824163" y="560044"/>
            <a:ext cx="640080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На каком музыкальном инструменте любил играть Шерлок Холмс?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3668364" y="1970815"/>
            <a:ext cx="471239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На скрипке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4006516" y="3997139"/>
            <a:ext cx="3459377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На балалайке.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На трубе.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На скрипке.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На виолончели.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папа"/>
          <p:cNvSpPr/>
          <p:nvPr/>
        </p:nvSpPr>
        <p:spPr>
          <a:xfrm>
            <a:off x="8988350" y="476826"/>
            <a:ext cx="2762027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Эх, хорошо!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84766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ПАПА эх хорош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Папа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350" y="691662"/>
            <a:ext cx="2637808" cy="3876984"/>
          </a:xfrm>
          <a:prstGeom prst="rect">
            <a:avLst/>
          </a:prstGeom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266769" y="560044"/>
            <a:ext cx="5515587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Кто самый главный в постановке спектакля?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4464661" y="1638492"/>
            <a:ext cx="311980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Режиссёр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807413" y="3987762"/>
            <a:ext cx="3175047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Артист.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Кассир.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Режиссёр.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Балетмейстер.</a:t>
            </a: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папа"/>
          <p:cNvSpPr/>
          <p:nvPr/>
        </p:nvSpPr>
        <p:spPr>
          <a:xfrm>
            <a:off x="8988350" y="476826"/>
            <a:ext cx="2762027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Эх, хорошо!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11167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ПАПА эх хорошо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ама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310" y="489303"/>
            <a:ext cx="3874803" cy="4378528"/>
          </a:xfrm>
          <a:prstGeom prst="rect">
            <a:avLst/>
          </a:prstGeom>
        </p:spPr>
      </p:pic>
      <p:pic>
        <p:nvPicPr>
          <p:cNvPr id="2" name="Бабушка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2"/>
          <a:stretch/>
        </p:blipFill>
        <p:spPr>
          <a:xfrm>
            <a:off x="427710" y="3071446"/>
            <a:ext cx="2116870" cy="3676198"/>
          </a:xfrm>
          <a:prstGeom prst="rect">
            <a:avLst/>
          </a:prstGeom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197197" y="549213"/>
            <a:ext cx="5654731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Специальные балетные тапочки.</a:t>
            </a:r>
          </a:p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Называются?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4590933" y="1829333"/>
            <a:ext cx="286725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Пуанты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177095" y="3905311"/>
            <a:ext cx="3104147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Пуанты.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Черевички.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Чешки.</a:t>
            </a:r>
          </a:p>
        </p:txBody>
      </p:sp>
      <p:sp>
        <p:nvSpPr>
          <p:cNvPr id="10" name="облако Бабушка"/>
          <p:cNvSpPr/>
          <p:nvPr/>
        </p:nvSpPr>
        <p:spPr>
          <a:xfrm>
            <a:off x="899504" y="2678567"/>
            <a:ext cx="3463671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Хорошо, я могу тебе помочь!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мама"/>
          <p:cNvSpPr/>
          <p:nvPr/>
        </p:nvSpPr>
        <p:spPr>
          <a:xfrm>
            <a:off x="8917008" y="549213"/>
            <a:ext cx="3157105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 я уверена!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267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ВСТАВКА МАМА я уверен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бабуш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ама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310" y="489303"/>
            <a:ext cx="3874803" cy="4378528"/>
          </a:xfrm>
          <a:prstGeom prst="rect">
            <a:avLst/>
          </a:prstGeom>
        </p:spPr>
      </p:pic>
      <p:pic>
        <p:nvPicPr>
          <p:cNvPr id="2" name="Бабушка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"/>
          <a:stretch/>
        </p:blipFill>
        <p:spPr>
          <a:xfrm>
            <a:off x="427710" y="3059722"/>
            <a:ext cx="2116870" cy="3687921"/>
          </a:xfrm>
          <a:prstGeom prst="rect">
            <a:avLst/>
          </a:prstGeom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10" action="ppaction://hlinksldjump">
              <a:snd r:embed="rId11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212364" y="655682"/>
            <a:ext cx="562439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Как называется эта песня?</a:t>
            </a:r>
          </a:p>
        </p:txBody>
      </p:sp>
      <p:sp>
        <p:nvSpPr>
          <p:cNvPr id="8" name="Ответ"/>
          <p:cNvSpPr/>
          <p:nvPr/>
        </p:nvSpPr>
        <p:spPr>
          <a:xfrm>
            <a:off x="4312491" y="1541975"/>
            <a:ext cx="342414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Фантазия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2923674" y="3905311"/>
            <a:ext cx="4085019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err="1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Миу-миу</a:t>
            </a:r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 </a:t>
            </a:r>
            <a:r>
              <a:rPr lang="ru-RU" sz="2800" b="1" dirty="0" err="1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микс</a:t>
            </a:r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.</a:t>
            </a:r>
          </a:p>
          <a:p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Песня про печенье.</a:t>
            </a:r>
          </a:p>
          <a:p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Считалочка.</a:t>
            </a:r>
          </a:p>
          <a:p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Фантазия.</a:t>
            </a:r>
          </a:p>
        </p:txBody>
      </p:sp>
      <p:sp>
        <p:nvSpPr>
          <p:cNvPr id="10" name="облако Бабушка"/>
          <p:cNvSpPr/>
          <p:nvPr/>
        </p:nvSpPr>
        <p:spPr>
          <a:xfrm>
            <a:off x="899504" y="2678567"/>
            <a:ext cx="3463671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Хорошо, я могу тебе помочь!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мама"/>
          <p:cNvSpPr/>
          <p:nvPr/>
        </p:nvSpPr>
        <p:spPr>
          <a:xfrm>
            <a:off x="8917008" y="549213"/>
            <a:ext cx="3157105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 я уверена!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Дальше">
            <a:hlinkClick r:id="rId12" action="ppaction://hlinksldjump"/>
          </p:cNvPr>
          <p:cNvSpPr/>
          <p:nvPr/>
        </p:nvSpPr>
        <p:spPr>
          <a:xfrm>
            <a:off x="5077187" y="277685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СТОП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Фантазия см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299201" y="54163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00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8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ВСТАВКА МАМА я уверен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ВСТАВКА бабуш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Карамелька">
            <a:hlinkHover r:id="" action="ppaction://noaction">
              <a:snd r:embed="rId3" name="ВСТАВКА Карамелька считалка.wav"/>
            </a:hlinkHover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8" r="1"/>
          <a:stretch/>
        </p:blipFill>
        <p:spPr>
          <a:xfrm>
            <a:off x="9760404" y="471586"/>
            <a:ext cx="1863160" cy="18722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Компот">
            <a:hlinkHover r:id="" action="ppaction://noaction">
              <a:snd r:embed="rId5" name="ВСТАВКА КОМПОТ ЧЁ.wav"/>
            </a:hlinkHover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" t="918" r="2210" b="1307"/>
          <a:stretch/>
        </p:blipFill>
        <p:spPr>
          <a:xfrm>
            <a:off x="5052303" y="1224067"/>
            <a:ext cx="1988163" cy="23390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Коржик">
            <a:hlinkHover r:id="" action="ppaction://noaction">
              <a:snd r:embed="rId7" name="ВСТАВКА Коржик ЭЙ.wav"/>
            </a:hlinkHover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8" t="910" r="16699" b="2460"/>
          <a:stretch/>
        </p:blipFill>
        <p:spPr>
          <a:xfrm>
            <a:off x="747508" y="168681"/>
            <a:ext cx="1548204" cy="23138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Мама">
            <a:hlinkHover r:id="" action="ppaction://noaction">
              <a:snd r:embed="rId9" name="ВСТАВКА МАМА конечно 2.wav"/>
            </a:hlinkHover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" t="1729" r="4624" b="4470"/>
          <a:stretch/>
        </p:blipFill>
        <p:spPr>
          <a:xfrm>
            <a:off x="7748074" y="3168725"/>
            <a:ext cx="3093904" cy="34870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Папа">
            <a:hlinkHover r:id="" action="ppaction://noaction">
              <a:snd r:embed="rId11" name="ВСТАВКА ПАПА смех 1.wav"/>
            </a:hlinkHover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994" y="3260678"/>
            <a:ext cx="2394978" cy="35200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Коржик 1">
            <a:hlinkClick r:id="rId13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2674376" y="640196"/>
            <a:ext cx="717177" cy="594199"/>
          </a:xfrm>
          <a:prstGeom prst="star12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3" name="Коржик 2">
            <a:hlinkClick r:id="rId15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2775059" y="1377623"/>
            <a:ext cx="717177" cy="594199"/>
          </a:xfrm>
          <a:prstGeom prst="star12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4" name="Коржик 3">
            <a:hlinkClick r:id="rId16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2372258" y="2038520"/>
            <a:ext cx="717177" cy="594199"/>
          </a:xfrm>
          <a:prstGeom prst="star12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5" name="Коржик 4">
            <a:hlinkClick r:id="rId17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1791799" y="2574526"/>
            <a:ext cx="717177" cy="594199"/>
          </a:xfrm>
          <a:prstGeom prst="star12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6" name="Коржик 5">
            <a:hlinkClick r:id="rId18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919651" y="2813783"/>
            <a:ext cx="717177" cy="594199"/>
          </a:xfrm>
          <a:prstGeom prst="star12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7" name="Коржик 6">
            <a:hlinkClick r:id="rId19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184223" y="2393576"/>
            <a:ext cx="717177" cy="594199"/>
          </a:xfrm>
          <a:prstGeom prst="star12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18" name="Карамелька 1">
            <a:hlinkClick r:id="rId20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9059436" y="124731"/>
            <a:ext cx="717177" cy="594199"/>
          </a:xfrm>
          <a:prstGeom prst="star12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9" name="Карамелька 2">
            <a:hlinkClick r:id="rId21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8588021" y="677078"/>
            <a:ext cx="717177" cy="594199"/>
          </a:xfrm>
          <a:prstGeom prst="star12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20" name="Карамелька 3">
            <a:hlinkClick r:id="rId22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8451402" y="1407703"/>
            <a:ext cx="717177" cy="594199"/>
          </a:xfrm>
          <a:prstGeom prst="star12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21" name="Карамелька 4">
            <a:hlinkClick r:id="rId23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8926609" y="1971822"/>
            <a:ext cx="717177" cy="594199"/>
          </a:xfrm>
          <a:prstGeom prst="star12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22" name="Карамелька 5">
            <a:hlinkClick r:id="rId24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9703897" y="2393575"/>
            <a:ext cx="717177" cy="594199"/>
          </a:xfrm>
          <a:prstGeom prst="star12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23" name="Карамелька 6">
            <a:hlinkClick r:id="rId25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10590572" y="2408193"/>
            <a:ext cx="717177" cy="594199"/>
          </a:xfrm>
          <a:prstGeom prst="star12">
            <a:avLst/>
          </a:prstGeom>
          <a:solidFill>
            <a:srgbClr val="FF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24" name="Компот 1">
            <a:hlinkClick r:id="rId26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4171752" y="1888373"/>
            <a:ext cx="717177" cy="594199"/>
          </a:xfrm>
          <a:prstGeom prst="star12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25" name="Компот 2">
            <a:hlinkClick r:id="rId27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4222094" y="1145788"/>
            <a:ext cx="717177" cy="594199"/>
          </a:xfrm>
          <a:prstGeom prst="star12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26" name="Компот 3">
            <a:hlinkClick r:id="rId28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4779924" y="551589"/>
            <a:ext cx="717177" cy="594199"/>
          </a:xfrm>
          <a:prstGeom prst="star12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27" name="Компот 4">
            <a:hlinkClick r:id="rId29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5588358" y="254489"/>
            <a:ext cx="717177" cy="594199"/>
          </a:xfrm>
          <a:prstGeom prst="star12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28" name="Компот 5">
            <a:hlinkClick r:id="rId30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6506105" y="343096"/>
            <a:ext cx="717177" cy="594199"/>
          </a:xfrm>
          <a:prstGeom prst="star12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29" name="Компот 6">
            <a:hlinkClick r:id="rId31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7080873" y="890552"/>
            <a:ext cx="717177" cy="594199"/>
          </a:xfrm>
          <a:prstGeom prst="star12">
            <a:avLst/>
          </a:prstGeom>
          <a:solidFill>
            <a:srgbClr val="00B05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30" name="Папа 1">
            <a:hlinkClick r:id="rId32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883944" y="3912375"/>
            <a:ext cx="717177" cy="594199"/>
          </a:xfrm>
          <a:prstGeom prst="star12">
            <a:avLst/>
          </a:prstGeom>
          <a:solidFill>
            <a:schemeClr val="accent2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1" name="Папа 2">
            <a:hlinkClick r:id="rId33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856762" y="4629682"/>
            <a:ext cx="717177" cy="594199"/>
          </a:xfrm>
          <a:prstGeom prst="star12">
            <a:avLst/>
          </a:prstGeom>
          <a:solidFill>
            <a:schemeClr val="accent2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2" name="Папа 3">
            <a:hlinkClick r:id="rId34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856762" y="5346989"/>
            <a:ext cx="717177" cy="594199"/>
          </a:xfrm>
          <a:prstGeom prst="star12">
            <a:avLst/>
          </a:prstGeom>
          <a:solidFill>
            <a:schemeClr val="accent2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33" name="Папа 4">
            <a:hlinkClick r:id="rId35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4421335" y="3912374"/>
            <a:ext cx="717177" cy="594199"/>
          </a:xfrm>
          <a:prstGeom prst="star12">
            <a:avLst/>
          </a:prstGeom>
          <a:solidFill>
            <a:schemeClr val="accent2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4" name="Папа 5">
            <a:hlinkClick r:id="rId36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4417414" y="4629681"/>
            <a:ext cx="717177" cy="594199"/>
          </a:xfrm>
          <a:prstGeom prst="star12">
            <a:avLst/>
          </a:prstGeom>
          <a:solidFill>
            <a:schemeClr val="accent2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5" name="Папа 6">
            <a:hlinkClick r:id="rId37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4417413" y="5346988"/>
            <a:ext cx="717177" cy="594199"/>
          </a:xfrm>
          <a:prstGeom prst="star12">
            <a:avLst/>
          </a:prstGeom>
          <a:solidFill>
            <a:schemeClr val="accent2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36" name="Мама 1">
            <a:hlinkClick r:id="rId38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7013313" y="3912374"/>
            <a:ext cx="717177" cy="594199"/>
          </a:xfrm>
          <a:prstGeom prst="star12">
            <a:avLst/>
          </a:prstGeom>
          <a:solidFill>
            <a:srgbClr val="7030A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7" name="Мама 2">
            <a:hlinkClick r:id="rId39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7013313" y="4624043"/>
            <a:ext cx="717177" cy="594199"/>
          </a:xfrm>
          <a:prstGeom prst="star12">
            <a:avLst/>
          </a:prstGeom>
          <a:solidFill>
            <a:srgbClr val="7030A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8" name="Мама 3">
            <a:hlinkClick r:id="rId40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7013313" y="5346988"/>
            <a:ext cx="717177" cy="594199"/>
          </a:xfrm>
          <a:prstGeom prst="star12">
            <a:avLst/>
          </a:prstGeom>
          <a:solidFill>
            <a:srgbClr val="7030A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39" name="Мама 4">
            <a:hlinkClick r:id="rId41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10880134" y="3916952"/>
            <a:ext cx="717177" cy="594199"/>
          </a:xfrm>
          <a:prstGeom prst="star12">
            <a:avLst/>
          </a:prstGeom>
          <a:solidFill>
            <a:srgbClr val="7030A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40" name="Мама 5">
            <a:hlinkClick r:id="rId42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10880133" y="4624042"/>
            <a:ext cx="717177" cy="594199"/>
          </a:xfrm>
          <a:prstGeom prst="star12">
            <a:avLst/>
          </a:prstGeom>
          <a:solidFill>
            <a:srgbClr val="7030A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41" name="Мама 6">
            <a:hlinkClick r:id="rId43" action="ppaction://hlinksldjump">
              <a:snd r:embed="rId14" name="ВСТАВКА ПЕРЕХОД.wav"/>
            </a:hlinkClick>
          </p:cNvPr>
          <p:cNvSpPr/>
          <p:nvPr/>
        </p:nvSpPr>
        <p:spPr>
          <a:xfrm>
            <a:off x="10880132" y="5346988"/>
            <a:ext cx="717177" cy="594199"/>
          </a:xfrm>
          <a:prstGeom prst="star12">
            <a:avLst/>
          </a:prstGeom>
          <a:solidFill>
            <a:srgbClr val="7030A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6</a:t>
            </a:r>
          </a:p>
        </p:txBody>
      </p:sp>
      <p:sp>
        <p:nvSpPr>
          <p:cNvPr id="2" name="Управляющая кнопка: настраиваемая 1">
            <a:hlinkClick r:id="rId44" action="ppaction://hlinksldjump" highlightClick="1">
              <a:snd r:embed="rId14" name="ВСТАВКА ПЕРЕХОД.wav"/>
            </a:hlinkClick>
          </p:cNvPr>
          <p:cNvSpPr/>
          <p:nvPr/>
        </p:nvSpPr>
        <p:spPr>
          <a:xfrm>
            <a:off x="5251938" y="6049108"/>
            <a:ext cx="1664677" cy="606669"/>
          </a:xfrm>
          <a:prstGeom prst="actionButtonBlank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РЕФЛЕКСИЯ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998215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ама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310" y="489303"/>
            <a:ext cx="3874803" cy="4378528"/>
          </a:xfrm>
          <a:prstGeom prst="rect">
            <a:avLst/>
          </a:prstGeom>
        </p:spPr>
      </p:pic>
      <p:pic>
        <p:nvPicPr>
          <p:cNvPr id="2" name="Бабушка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5"/>
          <a:stretch/>
        </p:blipFill>
        <p:spPr>
          <a:xfrm>
            <a:off x="427710" y="3083168"/>
            <a:ext cx="2116870" cy="3664475"/>
          </a:xfrm>
          <a:prstGeom prst="rect">
            <a:avLst/>
          </a:prstGeom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2945277" y="430641"/>
            <a:ext cx="615857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Как называется овощ из 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двух нот</a:t>
            </a:r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?</a:t>
            </a:r>
          </a:p>
        </p:txBody>
      </p:sp>
      <p:sp>
        <p:nvSpPr>
          <p:cNvPr id="8" name="Ответ"/>
          <p:cNvSpPr/>
          <p:nvPr/>
        </p:nvSpPr>
        <p:spPr>
          <a:xfrm>
            <a:off x="4132017" y="1324928"/>
            <a:ext cx="378509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Фасоль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013623" y="4031923"/>
            <a:ext cx="2220114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Капуста.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Морковь.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Фасоль.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Лук.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Бабушка"/>
          <p:cNvSpPr/>
          <p:nvPr/>
        </p:nvSpPr>
        <p:spPr>
          <a:xfrm>
            <a:off x="899504" y="2678567"/>
            <a:ext cx="3463671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Хорошо, я могу тебе помочь!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мама"/>
          <p:cNvSpPr/>
          <p:nvPr/>
        </p:nvSpPr>
        <p:spPr>
          <a:xfrm>
            <a:off x="8917008" y="549213"/>
            <a:ext cx="3157105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 я уверена!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39818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ВСТАВКА МАМА я уверен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бабуш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ама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310" y="489303"/>
            <a:ext cx="3874803" cy="4378528"/>
          </a:xfrm>
          <a:prstGeom prst="rect">
            <a:avLst/>
          </a:prstGeom>
        </p:spPr>
      </p:pic>
      <p:pic>
        <p:nvPicPr>
          <p:cNvPr id="2" name="Бабушка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2"/>
          <a:stretch/>
        </p:blipFill>
        <p:spPr>
          <a:xfrm>
            <a:off x="427710" y="3071446"/>
            <a:ext cx="2116870" cy="3676198"/>
          </a:xfrm>
          <a:prstGeom prst="rect">
            <a:avLst/>
          </a:prstGeom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2923672" y="638424"/>
            <a:ext cx="625576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Как назывался музыкальный инструмент Папы Карло?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3877256" y="1977657"/>
            <a:ext cx="429461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Шарманка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2833281" y="3941482"/>
            <a:ext cx="5077327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Шарманка.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Волынка.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Мандолина.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Бабушка"/>
          <p:cNvSpPr/>
          <p:nvPr/>
        </p:nvSpPr>
        <p:spPr>
          <a:xfrm>
            <a:off x="899504" y="2678567"/>
            <a:ext cx="3463671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Хорошо, я могу тебе помочь!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мама"/>
          <p:cNvSpPr/>
          <p:nvPr/>
        </p:nvSpPr>
        <p:spPr>
          <a:xfrm>
            <a:off x="8917008" y="549213"/>
            <a:ext cx="3157105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 я уверена!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2761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ВСТАВКА МАМА я уверен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бабуш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ама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310" y="489303"/>
            <a:ext cx="3874803" cy="4378528"/>
          </a:xfrm>
          <a:prstGeom prst="rect">
            <a:avLst/>
          </a:prstGeom>
        </p:spPr>
      </p:pic>
      <p:pic>
        <p:nvPicPr>
          <p:cNvPr id="2" name="Бабушка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0" b="1517"/>
          <a:stretch/>
        </p:blipFill>
        <p:spPr>
          <a:xfrm>
            <a:off x="427710" y="3094892"/>
            <a:ext cx="2116870" cy="3596054"/>
          </a:xfrm>
          <a:prstGeom prst="rect">
            <a:avLst/>
          </a:prstGeom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369799" y="714248"/>
            <a:ext cx="5309527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У какого инструмента больше </a:t>
            </a:r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всего 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струн?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3446217" y="1893300"/>
            <a:ext cx="515669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Арфа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2631340" y="4134688"/>
            <a:ext cx="1731836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Гусли.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Арфа.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Гитара</a:t>
            </a:r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.</a:t>
            </a:r>
            <a:endParaRPr lang="ru-RU" sz="2800" b="1" dirty="0" smtClean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Бабушка"/>
          <p:cNvSpPr/>
          <p:nvPr/>
        </p:nvSpPr>
        <p:spPr>
          <a:xfrm>
            <a:off x="899504" y="2678567"/>
            <a:ext cx="3463671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Хорошо, я могу тебе помочь!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мама"/>
          <p:cNvSpPr/>
          <p:nvPr/>
        </p:nvSpPr>
        <p:spPr>
          <a:xfrm>
            <a:off x="8917008" y="549213"/>
            <a:ext cx="3157105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 я уверена!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41937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ВСТАВКА МАМА я уверен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бабуш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Мама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310" y="489303"/>
            <a:ext cx="3874803" cy="4378528"/>
          </a:xfrm>
          <a:prstGeom prst="rect">
            <a:avLst/>
          </a:prstGeom>
        </p:spPr>
      </p:pic>
      <p:pic>
        <p:nvPicPr>
          <p:cNvPr id="2" name="Бабушка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5" b="1517"/>
          <a:stretch/>
        </p:blipFill>
        <p:spPr>
          <a:xfrm>
            <a:off x="427710" y="3083169"/>
            <a:ext cx="2116870" cy="3607778"/>
          </a:xfrm>
          <a:prstGeom prst="rect">
            <a:avLst/>
          </a:prstGeom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717953" y="549213"/>
            <a:ext cx="461321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 какому типу инструментов относятся барабаны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5074067" y="1679819"/>
            <a:ext cx="190098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Ударные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2803841" y="3905311"/>
            <a:ext cx="3458187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Инструментальные.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Шумовые.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Барабанные.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Ударные.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Бабушка"/>
          <p:cNvSpPr/>
          <p:nvPr/>
        </p:nvSpPr>
        <p:spPr>
          <a:xfrm>
            <a:off x="899504" y="2678567"/>
            <a:ext cx="3463671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Хорошо, я могу тебе помочь!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мама"/>
          <p:cNvSpPr/>
          <p:nvPr/>
        </p:nvSpPr>
        <p:spPr>
          <a:xfrm>
            <a:off x="8917008" y="549213"/>
            <a:ext cx="3157105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 я уверена!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4874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ВСТАВКА МАМА я уверен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бабушка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404740" y="276164"/>
            <a:ext cx="33094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РЕФЛЕКСИЯ</a:t>
            </a:r>
            <a:endParaRPr lang="ru-RU" sz="4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4591" y="1107161"/>
            <a:ext cx="9309793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Понравилась </a:t>
            </a:r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ли вам игра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Что в игре вам больше всего запомнилось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Что нового вы узнали из игры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Порекомендуете ли вы эту игру своим друзьям и почему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pic>
        <p:nvPicPr>
          <p:cNvPr id="5" name="Рисунок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485" y="4298340"/>
            <a:ext cx="4728918" cy="2660016"/>
          </a:xfrm>
          <a:prstGeom prst="rect">
            <a:avLst/>
          </a:prstGeom>
        </p:spPr>
      </p:pic>
      <p:sp>
        <p:nvSpPr>
          <p:cNvPr id="7" name="Смотреть мульт">
            <a:hlinkClick r:id="" action="ppaction://hlinkshowjump?jump=nextslide"/>
          </p:cNvPr>
          <p:cNvSpPr/>
          <p:nvPr/>
        </p:nvSpPr>
        <p:spPr>
          <a:xfrm>
            <a:off x="2894257" y="3084670"/>
            <a:ext cx="633046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ПОСМОТРЕТЬ МУЛЬТФИЛЬМ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Три Кота - Три кот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17621" y="5867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66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3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Три кота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8120" end="1955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48000" y="1714500"/>
            <a:ext cx="6096000" cy="3429000"/>
          </a:xfrm>
          <a:prstGeom prst="rect">
            <a:avLst/>
          </a:prstGeom>
        </p:spPr>
      </p:pic>
      <p:pic>
        <p:nvPicPr>
          <p:cNvPr id="4" name="Рисунок 3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265" y="459379"/>
            <a:ext cx="8153470" cy="5409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615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2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430" y="724073"/>
            <a:ext cx="8153470" cy="5409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07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hlinkHover r:id="" action="ppaction://noaction">
              <a:snd r:embed="rId2" name="ВСТАВКА ПАПА а что неплохо 1.wav"/>
            </a:hlinkHover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6337" y="4246719"/>
            <a:ext cx="1562337" cy="2296284"/>
          </a:xfrm>
          <a:prstGeom prst="rect">
            <a:avLst/>
          </a:prstGeom>
        </p:spPr>
      </p:pic>
      <p:pic>
        <p:nvPicPr>
          <p:cNvPr id="4" name="Рисунок 3">
            <a:hlinkClick r:id="" action="ppaction://hlinkshowjump?jump=firstslide">
              <a:snd r:embed="rId4" name="ВСТАВКА ПЕРЕХОД.wav"/>
            </a:hlinkClick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848" y="4302278"/>
            <a:ext cx="1989552" cy="22407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88973" y="276164"/>
            <a:ext cx="474104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Интернет ссылки</a:t>
            </a:r>
            <a:endParaRPr lang="ru-RU" sz="4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62386" y="1832805"/>
            <a:ext cx="3118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Вопросы: </a:t>
            </a:r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goo.su/iFHZ5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862386" y="1285492"/>
            <a:ext cx="3554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Персонажи: </a:t>
            </a:r>
            <a:r>
              <a:rPr lang="en-US" dirty="0">
                <a:hlinkClick r:id="rId7"/>
              </a:rPr>
              <a:t>https://</a:t>
            </a:r>
            <a:r>
              <a:rPr lang="en-US" dirty="0" smtClean="0">
                <a:hlinkClick r:id="rId7"/>
              </a:rPr>
              <a:t>goo.su/hzhSpH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862386" y="2380118"/>
            <a:ext cx="5030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Песни из м/ф «Три кота»: </a:t>
            </a:r>
            <a:r>
              <a:rPr lang="en-US" dirty="0">
                <a:hlinkClick r:id="rId8"/>
              </a:rPr>
              <a:t>https://trikota.tv/music</a:t>
            </a:r>
            <a:r>
              <a:rPr lang="en-US" dirty="0" smtClean="0">
                <a:hlinkClick r:id="rId8"/>
              </a:rPr>
              <a:t>/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862386" y="2927431"/>
            <a:ext cx="3758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Мультфильм: </a:t>
            </a:r>
            <a:r>
              <a:rPr lang="en-US" dirty="0">
                <a:hlinkClick r:id="rId9"/>
              </a:rPr>
              <a:t>https://</a:t>
            </a:r>
            <a:r>
              <a:rPr lang="en-US" dirty="0" smtClean="0">
                <a:hlinkClick r:id="rId9"/>
              </a:rPr>
              <a:t>goo.su/zrWJekX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468878" y="3842239"/>
            <a:ext cx="711137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Игру разработал: Малиновский Виталий Эдуардович, концертмейстер.</a:t>
            </a:r>
          </a:p>
          <a:p>
            <a:pPr algn="ctr"/>
            <a:r>
              <a:rPr lang="ru-RU" dirty="0" smtClean="0"/>
              <a:t>Муниципальное учреждение дополнительного образования</a:t>
            </a:r>
          </a:p>
          <a:p>
            <a:pPr algn="ctr"/>
            <a:r>
              <a:rPr lang="ru-RU" dirty="0" smtClean="0"/>
              <a:t>«Дом детского творчества»</a:t>
            </a:r>
          </a:p>
          <a:p>
            <a:pPr algn="ctr"/>
            <a:r>
              <a:rPr lang="ru-RU" dirty="0" smtClean="0"/>
              <a:t>г. Благодарный, Ставропольский край</a:t>
            </a:r>
          </a:p>
          <a:p>
            <a:pPr algn="ctr"/>
            <a:r>
              <a:rPr lang="ru-RU" dirty="0" smtClean="0"/>
              <a:t>ноябрь 2024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906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амелька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33" y="63375"/>
            <a:ext cx="2340450" cy="27567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2737629" y="505235"/>
            <a:ext cx="7139702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Назовите медный духовой инструмент, звуки которого собирали игрушечное войско Щелкунчика на битву с мышами?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4709722" y="2068702"/>
            <a:ext cx="319551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Труба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4454075" y="3802640"/>
            <a:ext cx="2565465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Труба.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Тромбон.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Туба</a:t>
            </a:r>
            <a:r>
              <a:rPr lang="ru-RU" sz="2400" dirty="0" smtClean="0">
                <a:ln w="13462" cmpd="sng">
                  <a:noFill/>
                  <a:prstDash val="solid"/>
                </a:ln>
              </a:rPr>
              <a:t>.</a:t>
            </a:r>
            <a:endParaRPr lang="ru-RU" sz="2400" dirty="0">
              <a:ln w="13462" cmpd="sng">
                <a:noFill/>
                <a:prstDash val="solid"/>
              </a:ln>
            </a:endParaRP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арамелька"/>
          <p:cNvSpPr/>
          <p:nvPr/>
        </p:nvSpPr>
        <p:spPr>
          <a:xfrm>
            <a:off x="948473" y="225987"/>
            <a:ext cx="3949451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не могу подсказать!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784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Я не могу подсказат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амелька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33" y="63375"/>
            <a:ext cx="2340450" cy="27567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481904" y="539526"/>
            <a:ext cx="515516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Назови два лада в музыке?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3921226" y="1441765"/>
            <a:ext cx="434280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Мажор и минор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921226" y="3902659"/>
            <a:ext cx="3048514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Динамика и Темп</a:t>
            </a:r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.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 Мажор и Минор. Высоко и Низко. 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арамелька"/>
          <p:cNvSpPr/>
          <p:nvPr/>
        </p:nvSpPr>
        <p:spPr>
          <a:xfrm>
            <a:off x="948473" y="225987"/>
            <a:ext cx="3949451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не могу подсказать!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5491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Я не могу подсказат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амелька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33" y="63375"/>
            <a:ext cx="2340450" cy="27567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380531" y="478546"/>
            <a:ext cx="5357913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У него есть язык,</a:t>
            </a:r>
          </a:p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Он болтать им привык.</a:t>
            </a:r>
          </a:p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Но, когда болтает он,</a:t>
            </a:r>
          </a:p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Слышно не слова, а звон.</a:t>
            </a:r>
          </a:p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Что это?</a:t>
            </a:r>
          </a:p>
        </p:txBody>
      </p:sp>
      <p:sp>
        <p:nvSpPr>
          <p:cNvPr id="8" name="Ответ"/>
          <p:cNvSpPr/>
          <p:nvPr/>
        </p:nvSpPr>
        <p:spPr>
          <a:xfrm>
            <a:off x="3956592" y="2860547"/>
            <a:ext cx="436260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Колокольчик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866585" y="4187320"/>
            <a:ext cx="2594373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Маракасы.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Колокольчик.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Трещотки.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арамелька"/>
          <p:cNvSpPr/>
          <p:nvPr/>
        </p:nvSpPr>
        <p:spPr>
          <a:xfrm>
            <a:off x="948473" y="225987"/>
            <a:ext cx="3949451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не могу подсказать!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114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Я не могу подсказат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амелька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33" y="63375"/>
            <a:ext cx="2340450" cy="27567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120957" y="464251"/>
            <a:ext cx="5877062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Тонкий </a:t>
            </a:r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прут из твердой стали,</a:t>
            </a:r>
          </a:p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Клавиш нет и нет педали.</a:t>
            </a:r>
          </a:p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В нем не больше трех углов,</a:t>
            </a:r>
          </a:p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Звук – как звон колоколов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.</a:t>
            </a:r>
          </a:p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Что это?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4455700" y="2949284"/>
            <a:ext cx="320757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Треугольник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4010334" y="3997139"/>
            <a:ext cx="239476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Бубен. Ксилофон. Треугольник. Ромб.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арамелька"/>
          <p:cNvSpPr/>
          <p:nvPr/>
        </p:nvSpPr>
        <p:spPr>
          <a:xfrm>
            <a:off x="948473" y="225987"/>
            <a:ext cx="3949451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не могу подсказать!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5818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Я не могу подсказат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амелька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33" y="63375"/>
            <a:ext cx="2340450" cy="27567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10" action="ppaction://hlinksldjump">
              <a:snd r:embed="rId11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3012673" y="783912"/>
            <a:ext cx="609363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Как называется эта песня?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4425621" y="1667442"/>
            <a:ext cx="326773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Считалочка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886200" y="3924926"/>
            <a:ext cx="3892514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b="1" dirty="0" err="1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Миу-миу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 </a:t>
            </a:r>
            <a:r>
              <a:rPr lang="ru-RU" sz="2800" b="1" dirty="0" err="1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микс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Песня про печенье.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Считалочка.</a:t>
            </a:r>
          </a:p>
          <a:p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Фантазия.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арамелька"/>
          <p:cNvSpPr/>
          <p:nvPr/>
        </p:nvSpPr>
        <p:spPr>
          <a:xfrm>
            <a:off x="948473" y="225987"/>
            <a:ext cx="3949451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не могу подсказать!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Три Кота - Считалочка см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447421" y="617617"/>
            <a:ext cx="609600" cy="609600"/>
          </a:xfrm>
          <a:prstGeom prst="rect">
            <a:avLst/>
          </a:prstGeom>
        </p:spPr>
      </p:pic>
      <p:sp>
        <p:nvSpPr>
          <p:cNvPr id="12" name="Дальше">
            <a:hlinkClick r:id="rId13" action="ppaction://hlinksldjump"/>
          </p:cNvPr>
          <p:cNvSpPr/>
          <p:nvPr/>
        </p:nvSpPr>
        <p:spPr>
          <a:xfrm>
            <a:off x="5078641" y="2550972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СТОП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32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6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Я не могу подсказат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амелька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33" y="63375"/>
            <a:ext cx="2340450" cy="27567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Дедушк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06" y="3014436"/>
            <a:ext cx="3340376" cy="3762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Узнать ответ"/>
          <p:cNvSpPr/>
          <p:nvPr/>
        </p:nvSpPr>
        <p:spPr>
          <a:xfrm>
            <a:off x="9877331" y="4879818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Дальше">
            <a:hlinkClick r:id="rId8" action="ppaction://hlinksldjump">
              <a:snd r:embed="rId9" name="ВСТАВКА ПЕРЕХОД.wav"/>
            </a:hlinkClick>
          </p:cNvPr>
          <p:cNvSpPr/>
          <p:nvPr/>
        </p:nvSpPr>
        <p:spPr>
          <a:xfrm>
            <a:off x="9877331" y="5676523"/>
            <a:ext cx="1964602" cy="6156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ДАЛЬШЕ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Вопрос"/>
          <p:cNvSpPr/>
          <p:nvPr/>
        </p:nvSpPr>
        <p:spPr>
          <a:xfrm>
            <a:off x="2351199" y="539527"/>
            <a:ext cx="7416577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Назовите звукоряд по порядку с низу вверх.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8" name="Ответ"/>
          <p:cNvSpPr/>
          <p:nvPr/>
        </p:nvSpPr>
        <p:spPr>
          <a:xfrm>
            <a:off x="3794499" y="1376287"/>
            <a:ext cx="452997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До, ре, ми, фа, соль, ля, си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9" name="Подсказка"/>
          <p:cNvSpPr/>
          <p:nvPr/>
        </p:nvSpPr>
        <p:spPr>
          <a:xfrm>
            <a:off x="3541627" y="3802640"/>
            <a:ext cx="4782850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До, 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си, ля, соль, фа, ми, ре.</a:t>
            </a:r>
          </a:p>
          <a:p>
            <a:pPr algn="ctr"/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До, ре, ми, 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соль, фа, </a:t>
            </a:r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ля, 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си.</a:t>
            </a:r>
          </a:p>
          <a:p>
            <a:pPr algn="ctr"/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До</a:t>
            </a:r>
            <a:r>
              <a:rPr lang="ru-RU" sz="2800" b="1" dirty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, ре, ми, фа, соль, ля, </a:t>
            </a:r>
            <a:r>
              <a:rPr lang="ru-RU" sz="2800" b="1" dirty="0" smtClean="0">
                <a:ln w="13462" cmpd="sng">
                  <a:noFill/>
                  <a:prstDash val="solid"/>
                </a:ln>
                <a:solidFill>
                  <a:srgbClr val="932206"/>
                </a:solidFill>
              </a:rPr>
              <a:t>си.</a:t>
            </a:r>
            <a:endParaRPr lang="ru-RU" sz="2800" b="1" dirty="0">
              <a:ln w="13462" cmpd="sng">
                <a:noFill/>
                <a:prstDash val="solid"/>
              </a:ln>
              <a:solidFill>
                <a:srgbClr val="932206"/>
              </a:solidFill>
            </a:endParaRPr>
          </a:p>
        </p:txBody>
      </p:sp>
      <p:sp>
        <p:nvSpPr>
          <p:cNvPr id="10" name="облако дед"/>
          <p:cNvSpPr/>
          <p:nvPr/>
        </p:nvSpPr>
        <p:spPr>
          <a:xfrm>
            <a:off x="1738265" y="2770395"/>
            <a:ext cx="3060072" cy="1226744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моя подсказка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облако карамелька"/>
          <p:cNvSpPr/>
          <p:nvPr/>
        </p:nvSpPr>
        <p:spPr>
          <a:xfrm>
            <a:off x="948473" y="225987"/>
            <a:ext cx="3949451" cy="1037325"/>
          </a:xfrm>
          <a:prstGeom prst="cloudCallou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не могу подсказать!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76514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ВСТАВКА ДЕД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Я не могу подсказать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1069</TotalTime>
  <Words>1293</Words>
  <Application>Microsoft Office PowerPoint</Application>
  <PresentationFormat>Широкоэкранный</PresentationFormat>
  <Paragraphs>400</Paragraphs>
  <Slides>37</Slides>
  <Notes>32</Notes>
  <HiddenSlides>0</HiddenSlides>
  <MMClips>8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Малиновский В.Э.</dc:creator>
  <cp:lastModifiedBy>Малиновский В.Э.</cp:lastModifiedBy>
  <cp:revision>160</cp:revision>
  <dcterms:created xsi:type="dcterms:W3CDTF">2024-10-22T12:38:38Z</dcterms:created>
  <dcterms:modified xsi:type="dcterms:W3CDTF">2024-11-19T12:23:49Z</dcterms:modified>
</cp:coreProperties>
</file>