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61" r:id="rId6"/>
    <p:sldId id="259" r:id="rId7"/>
    <p:sldId id="263" r:id="rId8"/>
    <p:sldId id="262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82" autoAdjust="0"/>
  </p:normalViewPr>
  <p:slideViewPr>
    <p:cSldViewPr>
      <p:cViewPr>
        <p:scale>
          <a:sx n="70" d="100"/>
          <a:sy n="70" d="100"/>
        </p:scale>
        <p:origin x="-13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6E5CA-0631-438E-9D5B-DA5FA40F9C6C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0D0A-3916-4BB8-A8E9-AF61C73C3B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6E5CA-0631-438E-9D5B-DA5FA40F9C6C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0D0A-3916-4BB8-A8E9-AF61C73C3B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6E5CA-0631-438E-9D5B-DA5FA40F9C6C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0D0A-3916-4BB8-A8E9-AF61C73C3B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6E5CA-0631-438E-9D5B-DA5FA40F9C6C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0D0A-3916-4BB8-A8E9-AF61C73C3B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6E5CA-0631-438E-9D5B-DA5FA40F9C6C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0D0A-3916-4BB8-A8E9-AF61C73C3B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6E5CA-0631-438E-9D5B-DA5FA40F9C6C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0D0A-3916-4BB8-A8E9-AF61C73C3B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6E5CA-0631-438E-9D5B-DA5FA40F9C6C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0D0A-3916-4BB8-A8E9-AF61C73C3B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6E5CA-0631-438E-9D5B-DA5FA40F9C6C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0D0A-3916-4BB8-A8E9-AF61C73C3B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6E5CA-0631-438E-9D5B-DA5FA40F9C6C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0D0A-3916-4BB8-A8E9-AF61C73C3B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6E5CA-0631-438E-9D5B-DA5FA40F9C6C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0D0A-3916-4BB8-A8E9-AF61C73C3B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6E5CA-0631-438E-9D5B-DA5FA40F9C6C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0D0A-3916-4BB8-A8E9-AF61C73C3B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6E5CA-0631-438E-9D5B-DA5FA40F9C6C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A0D0A-3916-4BB8-A8E9-AF61C73C3B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.jpe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132856"/>
            <a:ext cx="6910536" cy="1470025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Исследовательский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 на тему: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«Туркменский национальный костюм»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293096"/>
            <a:ext cx="4032448" cy="1584176"/>
          </a:xfrm>
        </p:spPr>
        <p:txBody>
          <a:bodyPr>
            <a:normAutofit fontScale="92500" lnSpcReduction="10000"/>
          </a:bodyPr>
          <a:lstStyle/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ученика:Тойкеева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Ариза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Класс:5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Научный руководитель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Эсельбекова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Гулюмхан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Менглидурдыевна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75655" cy="6858000"/>
          </a:xfrm>
          <a:prstGeom prst="rect">
            <a:avLst/>
          </a:prstGeom>
          <a:noFill/>
        </p:spPr>
      </p:pic>
      <p:pic>
        <p:nvPicPr>
          <p:cNvPr id="1027" name="Picture 3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 l="89471" t="42650"/>
          <a:stretch>
            <a:fillRect/>
          </a:stretch>
        </p:blipFill>
        <p:spPr bwMode="auto">
          <a:xfrm>
            <a:off x="8820472" y="0"/>
            <a:ext cx="323528" cy="6858000"/>
          </a:xfrm>
          <a:prstGeom prst="rect">
            <a:avLst/>
          </a:prstGeom>
          <a:noFill/>
        </p:spPr>
      </p:pic>
      <p:pic>
        <p:nvPicPr>
          <p:cNvPr id="1028" name="Picture 4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t="88936"/>
          <a:stretch>
            <a:fillRect/>
          </a:stretch>
        </p:blipFill>
        <p:spPr bwMode="auto">
          <a:xfrm>
            <a:off x="1403648" y="6525345"/>
            <a:ext cx="7447838" cy="332655"/>
          </a:xfrm>
          <a:prstGeom prst="rect">
            <a:avLst/>
          </a:prstGeom>
          <a:noFill/>
        </p:spPr>
      </p:pic>
      <p:pic>
        <p:nvPicPr>
          <p:cNvPr id="1029" name="Picture 5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b="87295"/>
          <a:stretch>
            <a:fillRect/>
          </a:stretch>
        </p:blipFill>
        <p:spPr bwMode="auto">
          <a:xfrm>
            <a:off x="1475656" y="0"/>
            <a:ext cx="7344816" cy="32625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763688" y="548680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Муниципальное общеобразовательное учреждение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«Средняя общеобразовательная школа №14 а.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Эдельбай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91880" y="594928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132856"/>
            <a:ext cx="6910536" cy="147002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1457400"/>
            <a:ext cx="2160240" cy="5400600"/>
          </a:xfrm>
        </p:spPr>
        <p:txBody>
          <a:bodyPr>
            <a:noAutofit/>
          </a:bodyPr>
          <a:lstStyle/>
          <a:p>
            <a:pPr algn="l"/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Дастар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большой треугольный платок, который надевался поверх шапки. Цвет платка менялся в течение жизни женщины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75655" cy="6858000"/>
          </a:xfrm>
          <a:prstGeom prst="rect">
            <a:avLst/>
          </a:prstGeom>
          <a:noFill/>
        </p:spPr>
      </p:pic>
      <p:pic>
        <p:nvPicPr>
          <p:cNvPr id="1027" name="Picture 3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 l="89471" t="42650"/>
          <a:stretch>
            <a:fillRect/>
          </a:stretch>
        </p:blipFill>
        <p:spPr bwMode="auto">
          <a:xfrm>
            <a:off x="8820472" y="0"/>
            <a:ext cx="323528" cy="6858000"/>
          </a:xfrm>
          <a:prstGeom prst="rect">
            <a:avLst/>
          </a:prstGeom>
          <a:noFill/>
        </p:spPr>
      </p:pic>
      <p:pic>
        <p:nvPicPr>
          <p:cNvPr id="1028" name="Picture 4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t="88936"/>
          <a:stretch>
            <a:fillRect/>
          </a:stretch>
        </p:blipFill>
        <p:spPr bwMode="auto">
          <a:xfrm>
            <a:off x="1403648" y="6525345"/>
            <a:ext cx="7447838" cy="332655"/>
          </a:xfrm>
          <a:prstGeom prst="rect">
            <a:avLst/>
          </a:prstGeom>
          <a:noFill/>
        </p:spPr>
      </p:pic>
      <p:pic>
        <p:nvPicPr>
          <p:cNvPr id="1029" name="Picture 5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b="87295"/>
          <a:stretch>
            <a:fillRect/>
          </a:stretch>
        </p:blipFill>
        <p:spPr bwMode="auto">
          <a:xfrm>
            <a:off x="1475656" y="0"/>
            <a:ext cx="7344816" cy="326259"/>
          </a:xfrm>
          <a:prstGeom prst="rect">
            <a:avLst/>
          </a:prstGeom>
          <a:noFill/>
        </p:spPr>
      </p:pic>
      <p:pic>
        <p:nvPicPr>
          <p:cNvPr id="9219" name="Picture 3" descr="D:\User\Рабочий стол\Ариза\20240304_0938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548680"/>
            <a:ext cx="3024336" cy="3024336"/>
          </a:xfrm>
          <a:prstGeom prst="rect">
            <a:avLst/>
          </a:prstGeom>
          <a:noFill/>
        </p:spPr>
      </p:pic>
      <p:pic>
        <p:nvPicPr>
          <p:cNvPr id="12" name="Picture 2" descr="D:\User\Рабочий стол\Ариза\20240304_1256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2708920"/>
            <a:ext cx="2732467" cy="37294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132856"/>
            <a:ext cx="6910536" cy="147002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1457400"/>
            <a:ext cx="2160240" cy="5400600"/>
          </a:xfrm>
        </p:spPr>
        <p:txBody>
          <a:bodyPr>
            <a:noAutofit/>
          </a:bodyPr>
          <a:lstStyle/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75655" cy="6858000"/>
          </a:xfrm>
          <a:prstGeom prst="rect">
            <a:avLst/>
          </a:prstGeom>
          <a:noFill/>
        </p:spPr>
      </p:pic>
      <p:pic>
        <p:nvPicPr>
          <p:cNvPr id="1027" name="Picture 3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 l="89471" t="42650"/>
          <a:stretch>
            <a:fillRect/>
          </a:stretch>
        </p:blipFill>
        <p:spPr bwMode="auto">
          <a:xfrm>
            <a:off x="8820472" y="0"/>
            <a:ext cx="323528" cy="6858000"/>
          </a:xfrm>
          <a:prstGeom prst="rect">
            <a:avLst/>
          </a:prstGeom>
          <a:noFill/>
        </p:spPr>
      </p:pic>
      <p:pic>
        <p:nvPicPr>
          <p:cNvPr id="1028" name="Picture 4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t="88936"/>
          <a:stretch>
            <a:fillRect/>
          </a:stretch>
        </p:blipFill>
        <p:spPr bwMode="auto">
          <a:xfrm>
            <a:off x="1403648" y="6525345"/>
            <a:ext cx="7447838" cy="332655"/>
          </a:xfrm>
          <a:prstGeom prst="rect">
            <a:avLst/>
          </a:prstGeom>
          <a:noFill/>
        </p:spPr>
      </p:pic>
      <p:pic>
        <p:nvPicPr>
          <p:cNvPr id="1029" name="Picture 5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b="87295"/>
          <a:stretch>
            <a:fillRect/>
          </a:stretch>
        </p:blipFill>
        <p:spPr bwMode="auto">
          <a:xfrm>
            <a:off x="1475656" y="0"/>
            <a:ext cx="7344816" cy="326259"/>
          </a:xfrm>
          <a:prstGeom prst="rect">
            <a:avLst/>
          </a:prstGeom>
          <a:noFill/>
        </p:spPr>
      </p:pic>
      <p:pic>
        <p:nvPicPr>
          <p:cNvPr id="10242" name="Picture 2" descr="D:\User\Рабочий стол\Ариза\IMG-20240301-WA01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836712"/>
            <a:ext cx="2304256" cy="2952328"/>
          </a:xfrm>
          <a:prstGeom prst="rect">
            <a:avLst/>
          </a:prstGeom>
          <a:noFill/>
        </p:spPr>
      </p:pic>
      <p:pic>
        <p:nvPicPr>
          <p:cNvPr id="10243" name="Picture 3" descr="D:\User\Рабочий стол\Ариза\IMG-20240301-WA01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4077072"/>
            <a:ext cx="2232248" cy="2363416"/>
          </a:xfrm>
          <a:prstGeom prst="rect">
            <a:avLst/>
          </a:prstGeom>
          <a:noFill/>
        </p:spPr>
      </p:pic>
      <p:pic>
        <p:nvPicPr>
          <p:cNvPr id="10244" name="Picture 4" descr="D:\User\Рабочий стол\Ариза\IMG-20240301-WA01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7664" y="3212976"/>
            <a:ext cx="2232248" cy="2160240"/>
          </a:xfrm>
          <a:prstGeom prst="rect">
            <a:avLst/>
          </a:prstGeom>
          <a:noFill/>
        </p:spPr>
      </p:pic>
      <p:pic>
        <p:nvPicPr>
          <p:cNvPr id="4" name="Picture 2" descr="D:\User\Рабочий стол\Ариза\turkmen-adamlyk-503x6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548680"/>
            <a:ext cx="2304256" cy="2232248"/>
          </a:xfrm>
          <a:prstGeom prst="rect">
            <a:avLst/>
          </a:prstGeom>
          <a:noFill/>
        </p:spPr>
      </p:pic>
      <p:pic>
        <p:nvPicPr>
          <p:cNvPr id="5" name="Picture 3" descr="D:\User\Рабочий стол\Ариза\turkmen-bilezik-600x38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19672" y="548680"/>
            <a:ext cx="2244405" cy="2160240"/>
          </a:xfrm>
          <a:prstGeom prst="rect">
            <a:avLst/>
          </a:prstGeom>
          <a:noFill/>
        </p:spPr>
      </p:pic>
      <p:pic>
        <p:nvPicPr>
          <p:cNvPr id="6" name="Picture 4" descr="D:\User\Рабочий стол\Ариза\20240304_10264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00192" y="3284984"/>
            <a:ext cx="2284645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132856"/>
            <a:ext cx="6910536" cy="147002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404664"/>
            <a:ext cx="5040560" cy="2520280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Моя выполненная работа</a:t>
            </a:r>
          </a:p>
        </p:txBody>
      </p:sp>
      <p:pic>
        <p:nvPicPr>
          <p:cNvPr id="1026" name="Picture 2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75655" cy="6858000"/>
          </a:xfrm>
          <a:prstGeom prst="rect">
            <a:avLst/>
          </a:prstGeom>
          <a:noFill/>
        </p:spPr>
      </p:pic>
      <p:pic>
        <p:nvPicPr>
          <p:cNvPr id="1027" name="Picture 3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 l="89471" t="42650"/>
          <a:stretch>
            <a:fillRect/>
          </a:stretch>
        </p:blipFill>
        <p:spPr bwMode="auto">
          <a:xfrm>
            <a:off x="8820472" y="0"/>
            <a:ext cx="323528" cy="6858000"/>
          </a:xfrm>
          <a:prstGeom prst="rect">
            <a:avLst/>
          </a:prstGeom>
          <a:noFill/>
        </p:spPr>
      </p:pic>
      <p:pic>
        <p:nvPicPr>
          <p:cNvPr id="1028" name="Picture 4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t="88936"/>
          <a:stretch>
            <a:fillRect/>
          </a:stretch>
        </p:blipFill>
        <p:spPr bwMode="auto">
          <a:xfrm>
            <a:off x="1403648" y="6525345"/>
            <a:ext cx="7447838" cy="332655"/>
          </a:xfrm>
          <a:prstGeom prst="rect">
            <a:avLst/>
          </a:prstGeom>
          <a:noFill/>
        </p:spPr>
      </p:pic>
      <p:pic>
        <p:nvPicPr>
          <p:cNvPr id="1029" name="Picture 5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b="87295"/>
          <a:stretch>
            <a:fillRect/>
          </a:stretch>
        </p:blipFill>
        <p:spPr bwMode="auto">
          <a:xfrm>
            <a:off x="1475656" y="0"/>
            <a:ext cx="7344816" cy="326259"/>
          </a:xfrm>
          <a:prstGeom prst="rect">
            <a:avLst/>
          </a:prstGeom>
          <a:noFill/>
        </p:spPr>
      </p:pic>
      <p:pic>
        <p:nvPicPr>
          <p:cNvPr id="2050" name="Picture 2" descr="D:\User\Рабочий стол\Ариза\20240304_1143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1672440"/>
            <a:ext cx="5616624" cy="47088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132856"/>
            <a:ext cx="6910536" cy="147002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3068960"/>
            <a:ext cx="6840760" cy="1395536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1026" name="Picture 2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75655" cy="6858000"/>
          </a:xfrm>
          <a:prstGeom prst="rect">
            <a:avLst/>
          </a:prstGeom>
          <a:noFill/>
        </p:spPr>
      </p:pic>
      <p:pic>
        <p:nvPicPr>
          <p:cNvPr id="1027" name="Picture 3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 l="89471" t="42650"/>
          <a:stretch>
            <a:fillRect/>
          </a:stretch>
        </p:blipFill>
        <p:spPr bwMode="auto">
          <a:xfrm>
            <a:off x="8820472" y="0"/>
            <a:ext cx="323528" cy="6858000"/>
          </a:xfrm>
          <a:prstGeom prst="rect">
            <a:avLst/>
          </a:prstGeom>
          <a:noFill/>
        </p:spPr>
      </p:pic>
      <p:pic>
        <p:nvPicPr>
          <p:cNvPr id="1028" name="Picture 4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t="88936"/>
          <a:stretch>
            <a:fillRect/>
          </a:stretch>
        </p:blipFill>
        <p:spPr bwMode="auto">
          <a:xfrm>
            <a:off x="1403648" y="6525345"/>
            <a:ext cx="7447838" cy="332655"/>
          </a:xfrm>
          <a:prstGeom prst="rect">
            <a:avLst/>
          </a:prstGeom>
          <a:noFill/>
        </p:spPr>
      </p:pic>
      <p:pic>
        <p:nvPicPr>
          <p:cNvPr id="1029" name="Picture 5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b="87295"/>
          <a:stretch>
            <a:fillRect/>
          </a:stretch>
        </p:blipFill>
        <p:spPr bwMode="auto">
          <a:xfrm>
            <a:off x="1475656" y="0"/>
            <a:ext cx="7344816" cy="3262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132856"/>
            <a:ext cx="6910536" cy="147002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908720"/>
            <a:ext cx="2304256" cy="540060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костюм - бесценное, неотъемлемое достояние культуры народа, накопленное веками. Мне, потомку туркмен, переселившихся в Россию в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XVII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веке, как и любой девочке, хотелось узнать традиции  национального костюма моих предков. </a:t>
            </a:r>
          </a:p>
        </p:txBody>
      </p:sp>
      <p:pic>
        <p:nvPicPr>
          <p:cNvPr id="1026" name="Picture 2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75655" cy="6858000"/>
          </a:xfrm>
          <a:prstGeom prst="rect">
            <a:avLst/>
          </a:prstGeom>
          <a:noFill/>
        </p:spPr>
      </p:pic>
      <p:pic>
        <p:nvPicPr>
          <p:cNvPr id="1027" name="Picture 3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 l="89471" t="42650"/>
          <a:stretch>
            <a:fillRect/>
          </a:stretch>
        </p:blipFill>
        <p:spPr bwMode="auto">
          <a:xfrm>
            <a:off x="8820472" y="0"/>
            <a:ext cx="323528" cy="6858000"/>
          </a:xfrm>
          <a:prstGeom prst="rect">
            <a:avLst/>
          </a:prstGeom>
          <a:noFill/>
        </p:spPr>
      </p:pic>
      <p:pic>
        <p:nvPicPr>
          <p:cNvPr id="1028" name="Picture 4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t="88936"/>
          <a:stretch>
            <a:fillRect/>
          </a:stretch>
        </p:blipFill>
        <p:spPr bwMode="auto">
          <a:xfrm>
            <a:off x="1403648" y="6525345"/>
            <a:ext cx="7447838" cy="332655"/>
          </a:xfrm>
          <a:prstGeom prst="rect">
            <a:avLst/>
          </a:prstGeom>
          <a:noFill/>
        </p:spPr>
      </p:pic>
      <p:pic>
        <p:nvPicPr>
          <p:cNvPr id="1029" name="Picture 5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b="87295"/>
          <a:stretch>
            <a:fillRect/>
          </a:stretch>
        </p:blipFill>
        <p:spPr bwMode="auto">
          <a:xfrm>
            <a:off x="1475656" y="0"/>
            <a:ext cx="7344816" cy="326259"/>
          </a:xfrm>
          <a:prstGeom prst="rect">
            <a:avLst/>
          </a:prstGeom>
          <a:noFill/>
        </p:spPr>
      </p:pic>
      <p:pic>
        <p:nvPicPr>
          <p:cNvPr id="4" name="Picture 2" descr="D:\User\Загрузки\IMG-20240305-WA00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124743"/>
            <a:ext cx="4009644" cy="47988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132856"/>
            <a:ext cx="6910536" cy="1470025"/>
          </a:xfrm>
        </p:spPr>
        <p:txBody>
          <a:bodyPr>
            <a:noAutofit/>
          </a:bodyPr>
          <a:lstStyle/>
          <a:p>
            <a:pPr algn="l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работы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изучить  туркменский женский национальный костюм, его элементы и значение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(расширить представления о традициях и культуре туркмен Ставропольского края через изучение туркменского женского национального костюма)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изучить национальные традиции и особенности женского национального костюма туркменского народа;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собрать материал о национальной женской одежде по  результатам встреч с носителями культуры;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способствовать воспитанию патриотических качеств, чувство гордости за талант своего народа, который дарит нам познание красоты и добра;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обобщить выводы о проделанной работе.      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72200" y="5661248"/>
            <a:ext cx="2232248" cy="216024"/>
          </a:xfrm>
        </p:spPr>
        <p:txBody>
          <a:bodyPr>
            <a:normAutofit fontScale="47500" lnSpcReduction="20000"/>
          </a:bodyPr>
          <a:lstStyle/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75655" cy="6858000"/>
          </a:xfrm>
          <a:prstGeom prst="rect">
            <a:avLst/>
          </a:prstGeom>
          <a:noFill/>
        </p:spPr>
      </p:pic>
      <p:pic>
        <p:nvPicPr>
          <p:cNvPr id="1027" name="Picture 3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 l="89471" t="42650"/>
          <a:stretch>
            <a:fillRect/>
          </a:stretch>
        </p:blipFill>
        <p:spPr bwMode="auto">
          <a:xfrm>
            <a:off x="8820472" y="0"/>
            <a:ext cx="323528" cy="6858000"/>
          </a:xfrm>
          <a:prstGeom prst="rect">
            <a:avLst/>
          </a:prstGeom>
          <a:noFill/>
        </p:spPr>
      </p:pic>
      <p:pic>
        <p:nvPicPr>
          <p:cNvPr id="1028" name="Picture 4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t="88936"/>
          <a:stretch>
            <a:fillRect/>
          </a:stretch>
        </p:blipFill>
        <p:spPr bwMode="auto">
          <a:xfrm>
            <a:off x="1403648" y="6525345"/>
            <a:ext cx="7447838" cy="332655"/>
          </a:xfrm>
          <a:prstGeom prst="rect">
            <a:avLst/>
          </a:prstGeom>
          <a:noFill/>
        </p:spPr>
      </p:pic>
      <p:pic>
        <p:nvPicPr>
          <p:cNvPr id="1029" name="Picture 5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b="87295"/>
          <a:stretch>
            <a:fillRect/>
          </a:stretch>
        </p:blipFill>
        <p:spPr bwMode="auto">
          <a:xfrm>
            <a:off x="1475656" y="0"/>
            <a:ext cx="7344816" cy="3262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132856"/>
            <a:ext cx="6910536" cy="147002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1052736"/>
            <a:ext cx="2520280" cy="4896544"/>
          </a:xfrm>
        </p:spPr>
        <p:txBody>
          <a:bodyPr>
            <a:normAutofit fontScale="92500" lnSpcReduction="10000"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Койлек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женское платье  из бархата,</a:t>
            </a:r>
            <a:r>
              <a:rPr lang="ru-RU" sz="2000" b="1" dirty="0" smtClean="0"/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махмели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или парчи, а также из тафты, ситца, штапеля. К подолу платья (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этек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пришивались от 2 до 5 рядов отделочной ленты (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парауз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Каждая нашитая лента означает событие в жизни женщины: рождение ребенка, обрезание сына, свадьба детей.</a:t>
            </a:r>
          </a:p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75655" cy="6858000"/>
          </a:xfrm>
          <a:prstGeom prst="rect">
            <a:avLst/>
          </a:prstGeom>
          <a:noFill/>
        </p:spPr>
      </p:pic>
      <p:pic>
        <p:nvPicPr>
          <p:cNvPr id="1027" name="Picture 3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 l="89471" t="42650"/>
          <a:stretch>
            <a:fillRect/>
          </a:stretch>
        </p:blipFill>
        <p:spPr bwMode="auto">
          <a:xfrm>
            <a:off x="8820472" y="0"/>
            <a:ext cx="323528" cy="6858000"/>
          </a:xfrm>
          <a:prstGeom prst="rect">
            <a:avLst/>
          </a:prstGeom>
          <a:noFill/>
        </p:spPr>
      </p:pic>
      <p:pic>
        <p:nvPicPr>
          <p:cNvPr id="1028" name="Picture 4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t="88936"/>
          <a:stretch>
            <a:fillRect/>
          </a:stretch>
        </p:blipFill>
        <p:spPr bwMode="auto">
          <a:xfrm>
            <a:off x="1403648" y="6525345"/>
            <a:ext cx="7447838" cy="332655"/>
          </a:xfrm>
          <a:prstGeom prst="rect">
            <a:avLst/>
          </a:prstGeom>
          <a:noFill/>
        </p:spPr>
      </p:pic>
      <p:pic>
        <p:nvPicPr>
          <p:cNvPr id="1029" name="Picture 5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b="87295"/>
          <a:stretch>
            <a:fillRect/>
          </a:stretch>
        </p:blipFill>
        <p:spPr bwMode="auto">
          <a:xfrm>
            <a:off x="1475656" y="0"/>
            <a:ext cx="7344816" cy="326259"/>
          </a:xfrm>
          <a:prstGeom prst="rect">
            <a:avLst/>
          </a:prstGeom>
          <a:noFill/>
        </p:spPr>
      </p:pic>
      <p:pic>
        <p:nvPicPr>
          <p:cNvPr id="4" name="Picture 2" descr="D:\User\Рабочий стол\Ариза\20240304_1019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476672"/>
            <a:ext cx="2520280" cy="3591399"/>
          </a:xfrm>
          <a:prstGeom prst="rect">
            <a:avLst/>
          </a:prstGeom>
          <a:noFill/>
        </p:spPr>
      </p:pic>
      <p:pic>
        <p:nvPicPr>
          <p:cNvPr id="1032" name="Picture 8" descr="D:\User\Рабочий стол\Ариза\20240304_1254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2608110"/>
            <a:ext cx="2592287" cy="36292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132856"/>
            <a:ext cx="6910536" cy="147002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332656"/>
            <a:ext cx="2304256" cy="6048672"/>
          </a:xfrm>
        </p:spPr>
        <p:txBody>
          <a:bodyPr>
            <a:noAutofit/>
          </a:bodyPr>
          <a:lstStyle/>
          <a:p>
            <a:pPr algn="l"/>
            <a:r>
              <a:rPr lang="ru-RU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Камзель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верхняя плечевая одежда, сшитая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различных по фактуре тканей на ситцевой подкладке из атласа, канауса, сукна, парчи, бархата, </a:t>
            </a:r>
            <a:r>
              <a:rPr lang="ru-RU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махмели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Камзели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вышивались золотым и серебряным шитьем.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 вышивка  является   одним из интереснейших видов прикладного искусства и уходит своими корнями в далекое прошлое. </a:t>
            </a:r>
          </a:p>
        </p:txBody>
      </p:sp>
      <p:pic>
        <p:nvPicPr>
          <p:cNvPr id="1026" name="Picture 2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75655" cy="6858000"/>
          </a:xfrm>
          <a:prstGeom prst="rect">
            <a:avLst/>
          </a:prstGeom>
          <a:noFill/>
        </p:spPr>
      </p:pic>
      <p:pic>
        <p:nvPicPr>
          <p:cNvPr id="1027" name="Picture 3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 l="89471" t="42650"/>
          <a:stretch>
            <a:fillRect/>
          </a:stretch>
        </p:blipFill>
        <p:spPr bwMode="auto">
          <a:xfrm>
            <a:off x="8820472" y="0"/>
            <a:ext cx="323528" cy="6858000"/>
          </a:xfrm>
          <a:prstGeom prst="rect">
            <a:avLst/>
          </a:prstGeom>
          <a:noFill/>
        </p:spPr>
      </p:pic>
      <p:pic>
        <p:nvPicPr>
          <p:cNvPr id="1028" name="Picture 4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t="88936"/>
          <a:stretch>
            <a:fillRect/>
          </a:stretch>
        </p:blipFill>
        <p:spPr bwMode="auto">
          <a:xfrm>
            <a:off x="1403648" y="6525345"/>
            <a:ext cx="7447838" cy="332655"/>
          </a:xfrm>
          <a:prstGeom prst="rect">
            <a:avLst/>
          </a:prstGeom>
          <a:noFill/>
        </p:spPr>
      </p:pic>
      <p:pic>
        <p:nvPicPr>
          <p:cNvPr id="1029" name="Picture 5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b="87295"/>
          <a:stretch>
            <a:fillRect/>
          </a:stretch>
        </p:blipFill>
        <p:spPr bwMode="auto">
          <a:xfrm>
            <a:off x="1475656" y="0"/>
            <a:ext cx="7344816" cy="326259"/>
          </a:xfrm>
          <a:prstGeom prst="rect">
            <a:avLst/>
          </a:prstGeom>
          <a:noFill/>
        </p:spPr>
      </p:pic>
      <p:pic>
        <p:nvPicPr>
          <p:cNvPr id="1030" name="Picture 6" descr="D:\User\Рабочий стол\Ариза\20240304_0942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476672"/>
            <a:ext cx="2808312" cy="3551315"/>
          </a:xfrm>
          <a:prstGeom prst="rect">
            <a:avLst/>
          </a:prstGeom>
          <a:noFill/>
        </p:spPr>
      </p:pic>
      <p:pic>
        <p:nvPicPr>
          <p:cNvPr id="3074" name="Picture 2" descr="D:\User\Рабочий стол\Ариза\20240304_1255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3332988"/>
            <a:ext cx="2409732" cy="32129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132856"/>
            <a:ext cx="6910536" cy="147002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3789040"/>
            <a:ext cx="3672408" cy="2520280"/>
          </a:xfrm>
        </p:spPr>
        <p:txBody>
          <a:bodyPr>
            <a:normAutofit fontScale="92500"/>
          </a:bodyPr>
          <a:lstStyle/>
          <a:p>
            <a:pPr algn="l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Туркменские орнаменты – это уникальное искусство мастериц в умении передавать через  геометрические узоры, формы и символические элементы  пожелания  и послания . Каждый орнамент имеет свое значение</a:t>
            </a:r>
          </a:p>
        </p:txBody>
      </p:sp>
      <p:pic>
        <p:nvPicPr>
          <p:cNvPr id="1026" name="Picture 2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75655" cy="6858000"/>
          </a:xfrm>
          <a:prstGeom prst="rect">
            <a:avLst/>
          </a:prstGeom>
          <a:noFill/>
        </p:spPr>
      </p:pic>
      <p:pic>
        <p:nvPicPr>
          <p:cNvPr id="1027" name="Picture 3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 l="89471" t="42650"/>
          <a:stretch>
            <a:fillRect/>
          </a:stretch>
        </p:blipFill>
        <p:spPr bwMode="auto">
          <a:xfrm>
            <a:off x="8820472" y="0"/>
            <a:ext cx="323528" cy="6858000"/>
          </a:xfrm>
          <a:prstGeom prst="rect">
            <a:avLst/>
          </a:prstGeom>
          <a:noFill/>
        </p:spPr>
      </p:pic>
      <p:pic>
        <p:nvPicPr>
          <p:cNvPr id="1028" name="Picture 4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t="88936"/>
          <a:stretch>
            <a:fillRect/>
          </a:stretch>
        </p:blipFill>
        <p:spPr bwMode="auto">
          <a:xfrm>
            <a:off x="1403648" y="6525345"/>
            <a:ext cx="7447838" cy="332655"/>
          </a:xfrm>
          <a:prstGeom prst="rect">
            <a:avLst/>
          </a:prstGeom>
          <a:noFill/>
        </p:spPr>
      </p:pic>
      <p:pic>
        <p:nvPicPr>
          <p:cNvPr id="1029" name="Picture 5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b="87295"/>
          <a:stretch>
            <a:fillRect/>
          </a:stretch>
        </p:blipFill>
        <p:spPr bwMode="auto">
          <a:xfrm>
            <a:off x="1475656" y="0"/>
            <a:ext cx="7344816" cy="326259"/>
          </a:xfrm>
          <a:prstGeom prst="rect">
            <a:avLst/>
          </a:prstGeom>
          <a:noFill/>
        </p:spPr>
      </p:pic>
      <p:pic>
        <p:nvPicPr>
          <p:cNvPr id="12" name="Picture 2" descr="D:\User\Рабочий стол\Ариза\20240304_1012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548680"/>
            <a:ext cx="3600400" cy="3054885"/>
          </a:xfrm>
          <a:prstGeom prst="rect">
            <a:avLst/>
          </a:prstGeom>
          <a:noFill/>
        </p:spPr>
      </p:pic>
      <p:pic>
        <p:nvPicPr>
          <p:cNvPr id="4098" name="Picture 2" descr="D:\User\Рабочий стол\Ариза\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1772816"/>
            <a:ext cx="3312368" cy="3555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132856"/>
            <a:ext cx="6910536" cy="147002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2304256" cy="5400600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Женские головные уборы северокавказских туркмен представлены различного рода платками, покрывалами (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дастар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тюбетейками и меховыми шапками.</a:t>
            </a:r>
          </a:p>
        </p:txBody>
      </p:sp>
      <p:pic>
        <p:nvPicPr>
          <p:cNvPr id="1026" name="Picture 2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75655" cy="6858000"/>
          </a:xfrm>
          <a:prstGeom prst="rect">
            <a:avLst/>
          </a:prstGeom>
          <a:noFill/>
        </p:spPr>
      </p:pic>
      <p:pic>
        <p:nvPicPr>
          <p:cNvPr id="1027" name="Picture 3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 l="89471" t="42650"/>
          <a:stretch>
            <a:fillRect/>
          </a:stretch>
        </p:blipFill>
        <p:spPr bwMode="auto">
          <a:xfrm>
            <a:off x="8820472" y="0"/>
            <a:ext cx="323528" cy="6858000"/>
          </a:xfrm>
          <a:prstGeom prst="rect">
            <a:avLst/>
          </a:prstGeom>
          <a:noFill/>
        </p:spPr>
      </p:pic>
      <p:pic>
        <p:nvPicPr>
          <p:cNvPr id="1028" name="Picture 4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t="88936"/>
          <a:stretch>
            <a:fillRect/>
          </a:stretch>
        </p:blipFill>
        <p:spPr bwMode="auto">
          <a:xfrm>
            <a:off x="1403648" y="6525345"/>
            <a:ext cx="7447838" cy="332655"/>
          </a:xfrm>
          <a:prstGeom prst="rect">
            <a:avLst/>
          </a:prstGeom>
          <a:noFill/>
        </p:spPr>
      </p:pic>
      <p:pic>
        <p:nvPicPr>
          <p:cNvPr id="1029" name="Picture 5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b="87295"/>
          <a:stretch>
            <a:fillRect/>
          </a:stretch>
        </p:blipFill>
        <p:spPr bwMode="auto">
          <a:xfrm>
            <a:off x="1475656" y="0"/>
            <a:ext cx="7344816" cy="326259"/>
          </a:xfrm>
          <a:prstGeom prst="rect">
            <a:avLst/>
          </a:prstGeom>
          <a:noFill/>
        </p:spPr>
      </p:pic>
      <p:pic>
        <p:nvPicPr>
          <p:cNvPr id="6149" name="Picture 5" descr="D:\User\Рабочий стол\Ариза\20240304_0938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2564904"/>
            <a:ext cx="2160240" cy="3816424"/>
          </a:xfrm>
          <a:prstGeom prst="rect">
            <a:avLst/>
          </a:prstGeom>
          <a:noFill/>
        </p:spPr>
      </p:pic>
      <p:pic>
        <p:nvPicPr>
          <p:cNvPr id="6150" name="Picture 6" descr="D:\User\Рабочий стол\Ариза\20240304_0926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564904"/>
            <a:ext cx="2538200" cy="3816424"/>
          </a:xfrm>
          <a:prstGeom prst="rect">
            <a:avLst/>
          </a:prstGeom>
          <a:noFill/>
        </p:spPr>
      </p:pic>
      <p:pic>
        <p:nvPicPr>
          <p:cNvPr id="6152" name="Picture 8" descr="D:\User\Рабочий стол\ПРОГРАММЫ НА РАБОЧЕМ СТОЛЕ\Загрузки\17095846826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548680"/>
            <a:ext cx="4896544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132856"/>
            <a:ext cx="6910536" cy="147002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1268760"/>
            <a:ext cx="2304256" cy="4608512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Тюбетейка (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тахья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- головной убор молодой девушки, из ярко-красной плотной  ткани, вышитая серебром и золотом</a:t>
            </a:r>
          </a:p>
        </p:txBody>
      </p:sp>
      <p:pic>
        <p:nvPicPr>
          <p:cNvPr id="1026" name="Picture 2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75655" cy="6858000"/>
          </a:xfrm>
          <a:prstGeom prst="rect">
            <a:avLst/>
          </a:prstGeom>
          <a:noFill/>
        </p:spPr>
      </p:pic>
      <p:pic>
        <p:nvPicPr>
          <p:cNvPr id="1027" name="Picture 3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 l="89471" t="42650"/>
          <a:stretch>
            <a:fillRect/>
          </a:stretch>
        </p:blipFill>
        <p:spPr bwMode="auto">
          <a:xfrm>
            <a:off x="8820472" y="0"/>
            <a:ext cx="323528" cy="6858000"/>
          </a:xfrm>
          <a:prstGeom prst="rect">
            <a:avLst/>
          </a:prstGeom>
          <a:noFill/>
        </p:spPr>
      </p:pic>
      <p:pic>
        <p:nvPicPr>
          <p:cNvPr id="1028" name="Picture 4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t="88936"/>
          <a:stretch>
            <a:fillRect/>
          </a:stretch>
        </p:blipFill>
        <p:spPr bwMode="auto">
          <a:xfrm>
            <a:off x="1403648" y="6525345"/>
            <a:ext cx="7447838" cy="332655"/>
          </a:xfrm>
          <a:prstGeom prst="rect">
            <a:avLst/>
          </a:prstGeom>
          <a:noFill/>
        </p:spPr>
      </p:pic>
      <p:pic>
        <p:nvPicPr>
          <p:cNvPr id="1029" name="Picture 5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b="87295"/>
          <a:stretch>
            <a:fillRect/>
          </a:stretch>
        </p:blipFill>
        <p:spPr bwMode="auto">
          <a:xfrm>
            <a:off x="1475656" y="0"/>
            <a:ext cx="7344816" cy="326259"/>
          </a:xfrm>
          <a:prstGeom prst="rect">
            <a:avLst/>
          </a:prstGeom>
          <a:noFill/>
        </p:spPr>
      </p:pic>
      <p:pic>
        <p:nvPicPr>
          <p:cNvPr id="7170" name="Picture 2" descr="D:\User\Рабочий стол\ПРОГРАММЫ НА РАБОЧЕМ СТОЛЕ\Загрузки\17095845312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571500"/>
            <a:ext cx="4170039" cy="2929508"/>
          </a:xfrm>
          <a:prstGeom prst="rect">
            <a:avLst/>
          </a:prstGeom>
          <a:noFill/>
        </p:spPr>
      </p:pic>
      <p:pic>
        <p:nvPicPr>
          <p:cNvPr id="7171" name="Picture 3" descr="D:\User\Рабочий стол\Ариза\20240304_1256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667188"/>
            <a:ext cx="4040568" cy="2642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132856"/>
            <a:ext cx="6910536" cy="147002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1457400"/>
            <a:ext cx="2160240" cy="5400600"/>
          </a:xfrm>
        </p:spPr>
        <p:txBody>
          <a:bodyPr>
            <a:noAutofit/>
          </a:bodyPr>
          <a:lstStyle/>
          <a:p>
            <a:pPr algn="l"/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Чембер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имеет вид накидки, прикрывающей голову, кроме лица, ниспадающей на плечи, грудь, спину, наглухо зашитой на груди до подбородка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026" name="Picture 2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75655" cy="6858000"/>
          </a:xfrm>
          <a:prstGeom prst="rect">
            <a:avLst/>
          </a:prstGeom>
          <a:noFill/>
        </p:spPr>
      </p:pic>
      <p:pic>
        <p:nvPicPr>
          <p:cNvPr id="1027" name="Picture 3" descr="D:\User\Рабочий стол\ПРОГРАММЫ НА РАБОЧЕМ СТОЛЕ\Загрузки\1709569343894.jpg"/>
          <p:cNvPicPr>
            <a:picLocks noChangeAspect="1" noChangeArrowheads="1"/>
          </p:cNvPicPr>
          <p:nvPr/>
        </p:nvPicPr>
        <p:blipFill>
          <a:blip r:embed="rId2" cstate="print"/>
          <a:srcRect l="89471" t="42650"/>
          <a:stretch>
            <a:fillRect/>
          </a:stretch>
        </p:blipFill>
        <p:spPr bwMode="auto">
          <a:xfrm>
            <a:off x="8820472" y="0"/>
            <a:ext cx="323528" cy="6858000"/>
          </a:xfrm>
          <a:prstGeom prst="rect">
            <a:avLst/>
          </a:prstGeom>
          <a:noFill/>
        </p:spPr>
      </p:pic>
      <p:pic>
        <p:nvPicPr>
          <p:cNvPr id="1028" name="Picture 4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t="88936"/>
          <a:stretch>
            <a:fillRect/>
          </a:stretch>
        </p:blipFill>
        <p:spPr bwMode="auto">
          <a:xfrm>
            <a:off x="1403648" y="6525345"/>
            <a:ext cx="7447838" cy="332655"/>
          </a:xfrm>
          <a:prstGeom prst="rect">
            <a:avLst/>
          </a:prstGeom>
          <a:noFill/>
        </p:spPr>
      </p:pic>
      <p:pic>
        <p:nvPicPr>
          <p:cNvPr id="1029" name="Picture 5" descr="D:\User\Рабочий стол\ПРОГРАММЫ НА РАБОЧЕМ СТОЛЕ\Загрузки\1709569228199.jpg"/>
          <p:cNvPicPr>
            <a:picLocks noChangeAspect="1" noChangeArrowheads="1"/>
          </p:cNvPicPr>
          <p:nvPr/>
        </p:nvPicPr>
        <p:blipFill>
          <a:blip r:embed="rId3" cstate="print"/>
          <a:srcRect b="87295"/>
          <a:stretch>
            <a:fillRect/>
          </a:stretch>
        </p:blipFill>
        <p:spPr bwMode="auto">
          <a:xfrm>
            <a:off x="1475656" y="0"/>
            <a:ext cx="7344816" cy="326259"/>
          </a:xfrm>
          <a:prstGeom prst="rect">
            <a:avLst/>
          </a:prstGeom>
          <a:noFill/>
        </p:spPr>
      </p:pic>
      <p:pic>
        <p:nvPicPr>
          <p:cNvPr id="8195" name="Picture 3" descr="D:\User\Рабочий стол\Ариза\20240304_1255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780928"/>
            <a:ext cx="2679762" cy="3573016"/>
          </a:xfrm>
          <a:prstGeom prst="rect">
            <a:avLst/>
          </a:prstGeom>
          <a:noFill/>
        </p:spPr>
      </p:pic>
      <p:pic>
        <p:nvPicPr>
          <p:cNvPr id="13" name="Picture 2" descr="D:\User\Рабочий стол\Ариза\20240304_0926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476672"/>
            <a:ext cx="2517132" cy="3356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297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Исследовательский проект на тему: «Туркменский национальный костюм»</vt:lpstr>
      <vt:lpstr> </vt:lpstr>
      <vt:lpstr>   Цель работы:  изучить  туркменский женский национальный костюм, его элементы и значение (расширить представления о традициях и культуре туркмен Ставропольского края через изучение туркменского женского национального костюма) Задачи: - изучить национальные традиции и особенности женского национального костюма туркменского народа; - собрать материал о национальной женской одежде по  результатам встреч с носителями культуры; - способствовать воспитанию патриотических качеств, чувство гордости за талант своего народа, который дарит нам познание красоты и добра; - обобщить выводы о проделанной работе.       </vt:lpstr>
      <vt:lpstr>       </vt:lpstr>
      <vt:lpstr>       </vt:lpstr>
      <vt:lpstr>       </vt:lpstr>
      <vt:lpstr>       </vt:lpstr>
      <vt:lpstr>       </vt:lpstr>
      <vt:lpstr>       </vt:lpstr>
      <vt:lpstr>       </vt:lpstr>
      <vt:lpstr>       </vt:lpstr>
      <vt:lpstr>       </vt:lpstr>
      <vt:lpstr>      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40</cp:revision>
  <dcterms:created xsi:type="dcterms:W3CDTF">2024-03-04T16:23:44Z</dcterms:created>
  <dcterms:modified xsi:type="dcterms:W3CDTF">2024-10-28T07:32:43Z</dcterms:modified>
</cp:coreProperties>
</file>