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85" r:id="rId4"/>
    <p:sldId id="280" r:id="rId5"/>
    <p:sldId id="289" r:id="rId6"/>
    <p:sldId id="290" r:id="rId7"/>
    <p:sldId id="286" r:id="rId8"/>
    <p:sldId id="259" r:id="rId9"/>
    <p:sldId id="284" r:id="rId10"/>
    <p:sldId id="288" r:id="rId11"/>
    <p:sldId id="291" r:id="rId12"/>
    <p:sldId id="294" r:id="rId13"/>
    <p:sldId id="292" r:id="rId14"/>
    <p:sldId id="293" r:id="rId15"/>
    <p:sldId id="260" r:id="rId16"/>
    <p:sldId id="262" r:id="rId17"/>
    <p:sldId id="266" r:id="rId18"/>
    <p:sldId id="265" r:id="rId19"/>
    <p:sldId id="267" r:id="rId20"/>
    <p:sldId id="268" r:id="rId21"/>
    <p:sldId id="270" r:id="rId22"/>
    <p:sldId id="275" r:id="rId23"/>
    <p:sldId id="271" r:id="rId24"/>
    <p:sldId id="272" r:id="rId25"/>
    <p:sldId id="279" r:id="rId26"/>
    <p:sldId id="287" r:id="rId2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D6908E"/>
    <a:srgbClr val="BC4744"/>
    <a:srgbClr val="CC00CC"/>
    <a:srgbClr val="FF3300"/>
    <a:srgbClr val="FFD13F"/>
    <a:srgbClr val="00D6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 autoAdjust="0"/>
  </p:normalViewPr>
  <p:slideViewPr>
    <p:cSldViewPr>
      <p:cViewPr varScale="1">
        <p:scale>
          <a:sx n="74" d="100"/>
          <a:sy n="74" d="100"/>
        </p:scale>
        <p:origin x="54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17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5106DF-61D2-4CED-952E-CD4E345F58EF}" type="doc">
      <dgm:prSet loTypeId="urn:microsoft.com/office/officeart/2005/8/layout/hierarchy2" loCatId="hierarchy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73F17E9-78E3-4D39-9C2E-D7AC97C80745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ИНФОРМАЦИЮ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47067A-31DB-44F4-9152-C78F55F51500}" type="parTrans" cxnId="{83D08449-5D09-43E0-A585-9A62BD07E579}">
      <dgm:prSet/>
      <dgm:spPr/>
      <dgm:t>
        <a:bodyPr/>
        <a:lstStyle/>
        <a:p>
          <a:endParaRPr lang="ru-RU"/>
        </a:p>
      </dgm:t>
    </dgm:pt>
    <dgm:pt modelId="{A9060BA2-6091-4AE6-BBDC-5B470F4B2A1D}" type="sibTrans" cxnId="{83D08449-5D09-43E0-A585-9A62BD07E579}">
      <dgm:prSet/>
      <dgm:spPr/>
      <dgm:t>
        <a:bodyPr/>
        <a:lstStyle/>
        <a:p>
          <a:endParaRPr lang="ru-RU"/>
        </a:p>
      </dgm:t>
    </dgm:pt>
    <dgm:pt modelId="{975763C3-4395-4628-8D90-A0E9DAA426BA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ПОЛУЧАЕТ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228313-4931-4CF6-B409-5537C451C340}" type="parTrans" cxnId="{17F23467-91ED-49FE-9A36-0164BB8B1F46}">
      <dgm:prSet/>
      <dgm:spPr/>
      <dgm:t>
        <a:bodyPr/>
        <a:lstStyle/>
        <a:p>
          <a:endParaRPr lang="ru-RU"/>
        </a:p>
      </dgm:t>
    </dgm:pt>
    <dgm:pt modelId="{02930E58-C7CB-4C7B-91CD-BC1063C72041}" type="sibTrans" cxnId="{17F23467-91ED-49FE-9A36-0164BB8B1F46}">
      <dgm:prSet/>
      <dgm:spPr/>
      <dgm:t>
        <a:bodyPr/>
        <a:lstStyle/>
        <a:p>
          <a:endParaRPr lang="ru-RU"/>
        </a:p>
      </dgm:t>
    </dgm:pt>
    <dgm:pt modelId="{E22585A7-5CB2-4A78-9D10-A852D0D59C29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ПЕРЕДАЁТ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2FCA0A-3760-4976-8CDD-5B4F862326E8}" type="parTrans" cxnId="{78F848CC-27EC-4FFE-955C-133597053588}">
      <dgm:prSet/>
      <dgm:spPr/>
      <dgm:t>
        <a:bodyPr/>
        <a:lstStyle/>
        <a:p>
          <a:endParaRPr lang="ru-RU"/>
        </a:p>
      </dgm:t>
    </dgm:pt>
    <dgm:pt modelId="{E5A935C8-001C-4D03-B1CF-CFE986C6DC6E}" type="sibTrans" cxnId="{78F848CC-27EC-4FFE-955C-133597053588}">
      <dgm:prSet/>
      <dgm:spPr/>
      <dgm:t>
        <a:bodyPr/>
        <a:lstStyle/>
        <a:p>
          <a:endParaRPr lang="ru-RU"/>
        </a:p>
      </dgm:t>
    </dgm:pt>
    <dgm:pt modelId="{E8CE7B3A-BF88-446A-81CD-54BFE64AB4BF}">
      <dgm:prSet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ОБРАБАТЫВАЕТ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56B433-EC6E-4403-96B1-5D2F54703F23}" type="parTrans" cxnId="{836CAD5F-59D3-4C63-B722-73B3FB30834D}">
      <dgm:prSet/>
      <dgm:spPr/>
      <dgm:t>
        <a:bodyPr/>
        <a:lstStyle/>
        <a:p>
          <a:endParaRPr lang="ru-RU"/>
        </a:p>
      </dgm:t>
    </dgm:pt>
    <dgm:pt modelId="{930D5F31-F2CA-425D-B576-6A83BA9CEB94}" type="sibTrans" cxnId="{836CAD5F-59D3-4C63-B722-73B3FB30834D}">
      <dgm:prSet/>
      <dgm:spPr/>
      <dgm:t>
        <a:bodyPr/>
        <a:lstStyle/>
        <a:p>
          <a:endParaRPr lang="ru-RU"/>
        </a:p>
      </dgm:t>
    </dgm:pt>
    <dgm:pt modelId="{73877FE2-09D9-40BD-9A0A-D66742A4C722}">
      <dgm:prSet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ХРАНИТ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8AFAC9-8BE9-435D-8BF8-6EA81655F3FE}" type="parTrans" cxnId="{5B93AAAA-BA0A-4688-9F00-0B24B130B875}">
      <dgm:prSet/>
      <dgm:spPr/>
      <dgm:t>
        <a:bodyPr/>
        <a:lstStyle/>
        <a:p>
          <a:endParaRPr lang="ru-RU"/>
        </a:p>
      </dgm:t>
    </dgm:pt>
    <dgm:pt modelId="{101726CC-F6F9-4987-B2AA-61EFC6EE87C0}" type="sibTrans" cxnId="{5B93AAAA-BA0A-4688-9F00-0B24B130B875}">
      <dgm:prSet/>
      <dgm:spPr/>
      <dgm:t>
        <a:bodyPr/>
        <a:lstStyle/>
        <a:p>
          <a:endParaRPr lang="ru-RU"/>
        </a:p>
      </dgm:t>
    </dgm:pt>
    <dgm:pt modelId="{810743A9-EA19-4169-9758-5B1A7611A2EA}" type="pres">
      <dgm:prSet presAssocID="{085106DF-61D2-4CED-952E-CD4E345F58E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4A79E8-AA44-4D03-8FD8-6D41CBFD4DE6}" type="pres">
      <dgm:prSet presAssocID="{873F17E9-78E3-4D39-9C2E-D7AC97C80745}" presName="root1" presStyleCnt="0"/>
      <dgm:spPr/>
    </dgm:pt>
    <dgm:pt modelId="{A5ACCFC1-28F4-440A-80A7-4456D71BA843}" type="pres">
      <dgm:prSet presAssocID="{873F17E9-78E3-4D39-9C2E-D7AC97C80745}" presName="LevelOneTextNode" presStyleLbl="node0" presStyleIdx="0" presStyleCnt="1" custScaleX="111741" custLinFactNeighborX="-55766" custLinFactNeighborY="-963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791C23-A259-4CDE-870F-0AB994A3517F}" type="pres">
      <dgm:prSet presAssocID="{873F17E9-78E3-4D39-9C2E-D7AC97C80745}" presName="level2hierChild" presStyleCnt="0"/>
      <dgm:spPr/>
    </dgm:pt>
    <dgm:pt modelId="{DB3B83FA-5939-4563-B799-C1EC1D926D9B}" type="pres">
      <dgm:prSet presAssocID="{8B228313-4931-4CF6-B409-5537C451C340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1A8842D4-1251-4EDD-B3F4-131F43F29278}" type="pres">
      <dgm:prSet presAssocID="{8B228313-4931-4CF6-B409-5537C451C340}" presName="connTx" presStyleLbl="parChTrans1D2" presStyleIdx="0" presStyleCnt="4"/>
      <dgm:spPr/>
      <dgm:t>
        <a:bodyPr/>
        <a:lstStyle/>
        <a:p>
          <a:endParaRPr lang="ru-RU"/>
        </a:p>
      </dgm:t>
    </dgm:pt>
    <dgm:pt modelId="{D552CAB3-2707-45A6-880D-62F78574E018}" type="pres">
      <dgm:prSet presAssocID="{975763C3-4395-4628-8D90-A0E9DAA426BA}" presName="root2" presStyleCnt="0"/>
      <dgm:spPr/>
    </dgm:pt>
    <dgm:pt modelId="{91565F95-3563-4536-83DC-2E41EDB29FF1}" type="pres">
      <dgm:prSet presAssocID="{975763C3-4395-4628-8D90-A0E9DAA426BA}" presName="LevelTwoTextNode" presStyleLbl="node2" presStyleIdx="0" presStyleCnt="4" custLinFactNeighborX="-46195" custLinFactNeighborY="303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E5E175-B179-4FC7-8C97-5B60CB908E4B}" type="pres">
      <dgm:prSet presAssocID="{975763C3-4395-4628-8D90-A0E9DAA426BA}" presName="level3hierChild" presStyleCnt="0"/>
      <dgm:spPr/>
    </dgm:pt>
    <dgm:pt modelId="{EBCBD68A-745A-4549-888B-211DF19FD3A1}" type="pres">
      <dgm:prSet presAssocID="{4C56B433-EC6E-4403-96B1-5D2F54703F23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C5035CC2-9A48-467A-8723-6BA0DBA193FB}" type="pres">
      <dgm:prSet presAssocID="{4C56B433-EC6E-4403-96B1-5D2F54703F23}" presName="connTx" presStyleLbl="parChTrans1D2" presStyleIdx="1" presStyleCnt="4"/>
      <dgm:spPr/>
      <dgm:t>
        <a:bodyPr/>
        <a:lstStyle/>
        <a:p>
          <a:endParaRPr lang="ru-RU"/>
        </a:p>
      </dgm:t>
    </dgm:pt>
    <dgm:pt modelId="{F19756E1-B5CA-48AE-B1C4-CDE819E1A0D7}" type="pres">
      <dgm:prSet presAssocID="{E8CE7B3A-BF88-446A-81CD-54BFE64AB4BF}" presName="root2" presStyleCnt="0"/>
      <dgm:spPr/>
    </dgm:pt>
    <dgm:pt modelId="{95E32280-CE53-4CEB-BC76-5216CDCF3091}" type="pres">
      <dgm:prSet presAssocID="{E8CE7B3A-BF88-446A-81CD-54BFE64AB4BF}" presName="LevelTwoTextNode" presStyleLbl="node2" presStyleIdx="1" presStyleCnt="4" custLinFactNeighborX="9103" custLinFactNeighborY="525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F87337-7FD4-498A-911C-091BC22555FC}" type="pres">
      <dgm:prSet presAssocID="{E8CE7B3A-BF88-446A-81CD-54BFE64AB4BF}" presName="level3hierChild" presStyleCnt="0"/>
      <dgm:spPr/>
    </dgm:pt>
    <dgm:pt modelId="{6EA56508-41F5-442C-AFD5-22E27D645AC6}" type="pres">
      <dgm:prSet presAssocID="{F88AFAC9-8BE9-435D-8BF8-6EA81655F3FE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78F0BC82-BEF7-45B4-B825-9C2828AF418F}" type="pres">
      <dgm:prSet presAssocID="{F88AFAC9-8BE9-435D-8BF8-6EA81655F3FE}" presName="connTx" presStyleLbl="parChTrans1D2" presStyleIdx="2" presStyleCnt="4"/>
      <dgm:spPr/>
      <dgm:t>
        <a:bodyPr/>
        <a:lstStyle/>
        <a:p>
          <a:endParaRPr lang="ru-RU"/>
        </a:p>
      </dgm:t>
    </dgm:pt>
    <dgm:pt modelId="{7156B0B4-4ACE-4888-B795-0B93C8E978FA}" type="pres">
      <dgm:prSet presAssocID="{73877FE2-09D9-40BD-9A0A-D66742A4C722}" presName="root2" presStyleCnt="0"/>
      <dgm:spPr/>
    </dgm:pt>
    <dgm:pt modelId="{5FBA45D8-D777-425B-AD2F-E5B251D6BA15}" type="pres">
      <dgm:prSet presAssocID="{73877FE2-09D9-40BD-9A0A-D66742A4C722}" presName="LevelTwoTextNode" presStyleLbl="node2" presStyleIdx="2" presStyleCnt="4" custLinFactNeighborX="-885" custLinFactNeighborY="646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11C9C7-F3AC-4D7E-9C77-40AD2D6EBDBE}" type="pres">
      <dgm:prSet presAssocID="{73877FE2-09D9-40BD-9A0A-D66742A4C722}" presName="level3hierChild" presStyleCnt="0"/>
      <dgm:spPr/>
    </dgm:pt>
    <dgm:pt modelId="{945D97CA-95ED-4EC5-ACD2-53C8E77EBFD5}" type="pres">
      <dgm:prSet presAssocID="{0D2FCA0A-3760-4976-8CDD-5B4F862326E8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C80CE760-8392-41BC-8A36-B10267A3258A}" type="pres">
      <dgm:prSet presAssocID="{0D2FCA0A-3760-4976-8CDD-5B4F862326E8}" presName="connTx" presStyleLbl="parChTrans1D2" presStyleIdx="3" presStyleCnt="4"/>
      <dgm:spPr/>
      <dgm:t>
        <a:bodyPr/>
        <a:lstStyle/>
        <a:p>
          <a:endParaRPr lang="ru-RU"/>
        </a:p>
      </dgm:t>
    </dgm:pt>
    <dgm:pt modelId="{91D8505B-DBBE-43FB-8346-B75EA03802D2}" type="pres">
      <dgm:prSet presAssocID="{E22585A7-5CB2-4A78-9D10-A852D0D59C29}" presName="root2" presStyleCnt="0"/>
      <dgm:spPr/>
    </dgm:pt>
    <dgm:pt modelId="{EC2DA279-DC42-407B-A05D-9FDAB46E5171}" type="pres">
      <dgm:prSet presAssocID="{E22585A7-5CB2-4A78-9D10-A852D0D59C29}" presName="LevelTwoTextNode" presStyleLbl="node2" presStyleIdx="3" presStyleCnt="4" custLinFactX="-14792" custLinFactNeighborX="-100000" custLinFactNeighborY="54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91F649-82B4-4F64-82C7-6F99BD1F4688}" type="pres">
      <dgm:prSet presAssocID="{E22585A7-5CB2-4A78-9D10-A852D0D59C29}" presName="level3hierChild" presStyleCnt="0"/>
      <dgm:spPr/>
    </dgm:pt>
  </dgm:ptLst>
  <dgm:cxnLst>
    <dgm:cxn modelId="{B1B5EE2C-661F-45E1-A81E-E6989F9C5458}" type="presOf" srcId="{873F17E9-78E3-4D39-9C2E-D7AC97C80745}" destId="{A5ACCFC1-28F4-440A-80A7-4456D71BA843}" srcOrd="0" destOrd="0" presId="urn:microsoft.com/office/officeart/2005/8/layout/hierarchy2"/>
    <dgm:cxn modelId="{A28D9ED8-B13E-4670-9018-5F1772AB88ED}" type="presOf" srcId="{E22585A7-5CB2-4A78-9D10-A852D0D59C29}" destId="{EC2DA279-DC42-407B-A05D-9FDAB46E5171}" srcOrd="0" destOrd="0" presId="urn:microsoft.com/office/officeart/2005/8/layout/hierarchy2"/>
    <dgm:cxn modelId="{56B52D85-4438-4973-836F-9BC1AF4ACEA8}" type="presOf" srcId="{73877FE2-09D9-40BD-9A0A-D66742A4C722}" destId="{5FBA45D8-D777-425B-AD2F-E5B251D6BA15}" srcOrd="0" destOrd="0" presId="urn:microsoft.com/office/officeart/2005/8/layout/hierarchy2"/>
    <dgm:cxn modelId="{4D184E88-80F5-402E-99EF-1356FB86D272}" type="presOf" srcId="{F88AFAC9-8BE9-435D-8BF8-6EA81655F3FE}" destId="{6EA56508-41F5-442C-AFD5-22E27D645AC6}" srcOrd="0" destOrd="0" presId="urn:microsoft.com/office/officeart/2005/8/layout/hierarchy2"/>
    <dgm:cxn modelId="{0E915AD7-E7B8-4FFE-89D7-C6DA86EDDD84}" type="presOf" srcId="{8B228313-4931-4CF6-B409-5537C451C340}" destId="{1A8842D4-1251-4EDD-B3F4-131F43F29278}" srcOrd="1" destOrd="0" presId="urn:microsoft.com/office/officeart/2005/8/layout/hierarchy2"/>
    <dgm:cxn modelId="{001ED6A0-3C69-494D-84E5-DD8EB39EB2DB}" type="presOf" srcId="{E8CE7B3A-BF88-446A-81CD-54BFE64AB4BF}" destId="{95E32280-CE53-4CEB-BC76-5216CDCF3091}" srcOrd="0" destOrd="0" presId="urn:microsoft.com/office/officeart/2005/8/layout/hierarchy2"/>
    <dgm:cxn modelId="{3E89F224-1AF9-4FC1-9BC5-F24390000C4F}" type="presOf" srcId="{0D2FCA0A-3760-4976-8CDD-5B4F862326E8}" destId="{945D97CA-95ED-4EC5-ACD2-53C8E77EBFD5}" srcOrd="0" destOrd="0" presId="urn:microsoft.com/office/officeart/2005/8/layout/hierarchy2"/>
    <dgm:cxn modelId="{D78446CE-7B0A-4768-9885-C8A93988C831}" type="presOf" srcId="{4C56B433-EC6E-4403-96B1-5D2F54703F23}" destId="{C5035CC2-9A48-467A-8723-6BA0DBA193FB}" srcOrd="1" destOrd="0" presId="urn:microsoft.com/office/officeart/2005/8/layout/hierarchy2"/>
    <dgm:cxn modelId="{A132FD38-9122-4AD7-894C-12DE9C6EDABC}" type="presOf" srcId="{8B228313-4931-4CF6-B409-5537C451C340}" destId="{DB3B83FA-5939-4563-B799-C1EC1D926D9B}" srcOrd="0" destOrd="0" presId="urn:microsoft.com/office/officeart/2005/8/layout/hierarchy2"/>
    <dgm:cxn modelId="{836CAD5F-59D3-4C63-B722-73B3FB30834D}" srcId="{873F17E9-78E3-4D39-9C2E-D7AC97C80745}" destId="{E8CE7B3A-BF88-446A-81CD-54BFE64AB4BF}" srcOrd="1" destOrd="0" parTransId="{4C56B433-EC6E-4403-96B1-5D2F54703F23}" sibTransId="{930D5F31-F2CA-425D-B576-6A83BA9CEB94}"/>
    <dgm:cxn modelId="{BA94516A-4A79-4299-9ADD-434F1332E8EC}" type="presOf" srcId="{0D2FCA0A-3760-4976-8CDD-5B4F862326E8}" destId="{C80CE760-8392-41BC-8A36-B10267A3258A}" srcOrd="1" destOrd="0" presId="urn:microsoft.com/office/officeart/2005/8/layout/hierarchy2"/>
    <dgm:cxn modelId="{83D08449-5D09-43E0-A585-9A62BD07E579}" srcId="{085106DF-61D2-4CED-952E-CD4E345F58EF}" destId="{873F17E9-78E3-4D39-9C2E-D7AC97C80745}" srcOrd="0" destOrd="0" parTransId="{B547067A-31DB-44F4-9152-C78F55F51500}" sibTransId="{A9060BA2-6091-4AE6-BBDC-5B470F4B2A1D}"/>
    <dgm:cxn modelId="{A505F70D-9ABF-4697-BFA3-2410C9E2135A}" type="presOf" srcId="{085106DF-61D2-4CED-952E-CD4E345F58EF}" destId="{810743A9-EA19-4169-9758-5B1A7611A2EA}" srcOrd="0" destOrd="0" presId="urn:microsoft.com/office/officeart/2005/8/layout/hierarchy2"/>
    <dgm:cxn modelId="{B4FC078B-4604-42A2-A4D8-BFF3EFF87ECD}" type="presOf" srcId="{F88AFAC9-8BE9-435D-8BF8-6EA81655F3FE}" destId="{78F0BC82-BEF7-45B4-B825-9C2828AF418F}" srcOrd="1" destOrd="0" presId="urn:microsoft.com/office/officeart/2005/8/layout/hierarchy2"/>
    <dgm:cxn modelId="{5B93AAAA-BA0A-4688-9F00-0B24B130B875}" srcId="{873F17E9-78E3-4D39-9C2E-D7AC97C80745}" destId="{73877FE2-09D9-40BD-9A0A-D66742A4C722}" srcOrd="2" destOrd="0" parTransId="{F88AFAC9-8BE9-435D-8BF8-6EA81655F3FE}" sibTransId="{101726CC-F6F9-4987-B2AA-61EFC6EE87C0}"/>
    <dgm:cxn modelId="{F5D76688-A336-46EE-87F1-A1BBEA0BF1FD}" type="presOf" srcId="{4C56B433-EC6E-4403-96B1-5D2F54703F23}" destId="{EBCBD68A-745A-4549-888B-211DF19FD3A1}" srcOrd="0" destOrd="0" presId="urn:microsoft.com/office/officeart/2005/8/layout/hierarchy2"/>
    <dgm:cxn modelId="{17F23467-91ED-49FE-9A36-0164BB8B1F46}" srcId="{873F17E9-78E3-4D39-9C2E-D7AC97C80745}" destId="{975763C3-4395-4628-8D90-A0E9DAA426BA}" srcOrd="0" destOrd="0" parTransId="{8B228313-4931-4CF6-B409-5537C451C340}" sibTransId="{02930E58-C7CB-4C7B-91CD-BC1063C72041}"/>
    <dgm:cxn modelId="{78F848CC-27EC-4FFE-955C-133597053588}" srcId="{873F17E9-78E3-4D39-9C2E-D7AC97C80745}" destId="{E22585A7-5CB2-4A78-9D10-A852D0D59C29}" srcOrd="3" destOrd="0" parTransId="{0D2FCA0A-3760-4976-8CDD-5B4F862326E8}" sibTransId="{E5A935C8-001C-4D03-B1CF-CFE986C6DC6E}"/>
    <dgm:cxn modelId="{9742B673-4179-48F8-80B1-1A4EB718ACEF}" type="presOf" srcId="{975763C3-4395-4628-8D90-A0E9DAA426BA}" destId="{91565F95-3563-4536-83DC-2E41EDB29FF1}" srcOrd="0" destOrd="0" presId="urn:microsoft.com/office/officeart/2005/8/layout/hierarchy2"/>
    <dgm:cxn modelId="{68377FB9-690C-42F2-8F4D-450BC79E19F7}" type="presParOf" srcId="{810743A9-EA19-4169-9758-5B1A7611A2EA}" destId="{2D4A79E8-AA44-4D03-8FD8-6D41CBFD4DE6}" srcOrd="0" destOrd="0" presId="urn:microsoft.com/office/officeart/2005/8/layout/hierarchy2"/>
    <dgm:cxn modelId="{4F8E2152-8B78-4C5F-8204-C7BCFF6821C3}" type="presParOf" srcId="{2D4A79E8-AA44-4D03-8FD8-6D41CBFD4DE6}" destId="{A5ACCFC1-28F4-440A-80A7-4456D71BA843}" srcOrd="0" destOrd="0" presId="urn:microsoft.com/office/officeart/2005/8/layout/hierarchy2"/>
    <dgm:cxn modelId="{0D3B10BC-16B5-4CBA-8084-A40B02903675}" type="presParOf" srcId="{2D4A79E8-AA44-4D03-8FD8-6D41CBFD4DE6}" destId="{D3791C23-A259-4CDE-870F-0AB994A3517F}" srcOrd="1" destOrd="0" presId="urn:microsoft.com/office/officeart/2005/8/layout/hierarchy2"/>
    <dgm:cxn modelId="{85388649-D793-4D00-BC20-582963164A20}" type="presParOf" srcId="{D3791C23-A259-4CDE-870F-0AB994A3517F}" destId="{DB3B83FA-5939-4563-B799-C1EC1D926D9B}" srcOrd="0" destOrd="0" presId="urn:microsoft.com/office/officeart/2005/8/layout/hierarchy2"/>
    <dgm:cxn modelId="{B3347978-397D-4F6E-B0B6-BB531CB917F6}" type="presParOf" srcId="{DB3B83FA-5939-4563-B799-C1EC1D926D9B}" destId="{1A8842D4-1251-4EDD-B3F4-131F43F29278}" srcOrd="0" destOrd="0" presId="urn:microsoft.com/office/officeart/2005/8/layout/hierarchy2"/>
    <dgm:cxn modelId="{4DC02F19-80F2-4DAA-9729-E1D431400D1D}" type="presParOf" srcId="{D3791C23-A259-4CDE-870F-0AB994A3517F}" destId="{D552CAB3-2707-45A6-880D-62F78574E018}" srcOrd="1" destOrd="0" presId="urn:microsoft.com/office/officeart/2005/8/layout/hierarchy2"/>
    <dgm:cxn modelId="{ACC83F92-18D9-42F2-8833-2BB882B5526D}" type="presParOf" srcId="{D552CAB3-2707-45A6-880D-62F78574E018}" destId="{91565F95-3563-4536-83DC-2E41EDB29FF1}" srcOrd="0" destOrd="0" presId="urn:microsoft.com/office/officeart/2005/8/layout/hierarchy2"/>
    <dgm:cxn modelId="{4292E1DF-CFC6-4F45-B639-DD72419B9E37}" type="presParOf" srcId="{D552CAB3-2707-45A6-880D-62F78574E018}" destId="{77E5E175-B179-4FC7-8C97-5B60CB908E4B}" srcOrd="1" destOrd="0" presId="urn:microsoft.com/office/officeart/2005/8/layout/hierarchy2"/>
    <dgm:cxn modelId="{752818B5-4937-47E6-9C0E-0229C19FB846}" type="presParOf" srcId="{D3791C23-A259-4CDE-870F-0AB994A3517F}" destId="{EBCBD68A-745A-4549-888B-211DF19FD3A1}" srcOrd="2" destOrd="0" presId="urn:microsoft.com/office/officeart/2005/8/layout/hierarchy2"/>
    <dgm:cxn modelId="{584C621C-3B83-4B36-8A02-435D22D4A378}" type="presParOf" srcId="{EBCBD68A-745A-4549-888B-211DF19FD3A1}" destId="{C5035CC2-9A48-467A-8723-6BA0DBA193FB}" srcOrd="0" destOrd="0" presId="urn:microsoft.com/office/officeart/2005/8/layout/hierarchy2"/>
    <dgm:cxn modelId="{40379E89-8442-483D-B9C5-7401C5C1246D}" type="presParOf" srcId="{D3791C23-A259-4CDE-870F-0AB994A3517F}" destId="{F19756E1-B5CA-48AE-B1C4-CDE819E1A0D7}" srcOrd="3" destOrd="0" presId="urn:microsoft.com/office/officeart/2005/8/layout/hierarchy2"/>
    <dgm:cxn modelId="{87CBA724-EE3F-4657-BB44-F7D9CD03F4FB}" type="presParOf" srcId="{F19756E1-B5CA-48AE-B1C4-CDE819E1A0D7}" destId="{95E32280-CE53-4CEB-BC76-5216CDCF3091}" srcOrd="0" destOrd="0" presId="urn:microsoft.com/office/officeart/2005/8/layout/hierarchy2"/>
    <dgm:cxn modelId="{B56C4C37-0005-4108-8168-584491ADC19C}" type="presParOf" srcId="{F19756E1-B5CA-48AE-B1C4-CDE819E1A0D7}" destId="{23F87337-7FD4-498A-911C-091BC22555FC}" srcOrd="1" destOrd="0" presId="urn:microsoft.com/office/officeart/2005/8/layout/hierarchy2"/>
    <dgm:cxn modelId="{58CCCD68-2E4C-4DE7-B1CE-E95020180D3B}" type="presParOf" srcId="{D3791C23-A259-4CDE-870F-0AB994A3517F}" destId="{6EA56508-41F5-442C-AFD5-22E27D645AC6}" srcOrd="4" destOrd="0" presId="urn:microsoft.com/office/officeart/2005/8/layout/hierarchy2"/>
    <dgm:cxn modelId="{905A5607-9DA3-4BA3-BCC4-656CD3805A91}" type="presParOf" srcId="{6EA56508-41F5-442C-AFD5-22E27D645AC6}" destId="{78F0BC82-BEF7-45B4-B825-9C2828AF418F}" srcOrd="0" destOrd="0" presId="urn:microsoft.com/office/officeart/2005/8/layout/hierarchy2"/>
    <dgm:cxn modelId="{5136DEBE-A0B2-42BC-BAB0-F2FD7F90856A}" type="presParOf" srcId="{D3791C23-A259-4CDE-870F-0AB994A3517F}" destId="{7156B0B4-4ACE-4888-B795-0B93C8E978FA}" srcOrd="5" destOrd="0" presId="urn:microsoft.com/office/officeart/2005/8/layout/hierarchy2"/>
    <dgm:cxn modelId="{57ACE545-E976-4D7D-89EC-30293C57437F}" type="presParOf" srcId="{7156B0B4-4ACE-4888-B795-0B93C8E978FA}" destId="{5FBA45D8-D777-425B-AD2F-E5B251D6BA15}" srcOrd="0" destOrd="0" presId="urn:microsoft.com/office/officeart/2005/8/layout/hierarchy2"/>
    <dgm:cxn modelId="{0C35A8FC-C2EA-4BCB-9B36-9341DE1F13A2}" type="presParOf" srcId="{7156B0B4-4ACE-4888-B795-0B93C8E978FA}" destId="{1B11C9C7-F3AC-4D7E-9C77-40AD2D6EBDBE}" srcOrd="1" destOrd="0" presId="urn:microsoft.com/office/officeart/2005/8/layout/hierarchy2"/>
    <dgm:cxn modelId="{344CC82E-BBFF-4B73-8A11-F8B849D27731}" type="presParOf" srcId="{D3791C23-A259-4CDE-870F-0AB994A3517F}" destId="{945D97CA-95ED-4EC5-ACD2-53C8E77EBFD5}" srcOrd="6" destOrd="0" presId="urn:microsoft.com/office/officeart/2005/8/layout/hierarchy2"/>
    <dgm:cxn modelId="{92097B9E-DA9C-4E73-943A-36132D219F06}" type="presParOf" srcId="{945D97CA-95ED-4EC5-ACD2-53C8E77EBFD5}" destId="{C80CE760-8392-41BC-8A36-B10267A3258A}" srcOrd="0" destOrd="0" presId="urn:microsoft.com/office/officeart/2005/8/layout/hierarchy2"/>
    <dgm:cxn modelId="{18650604-1DC0-4F00-801A-9F3993F236A8}" type="presParOf" srcId="{D3791C23-A259-4CDE-870F-0AB994A3517F}" destId="{91D8505B-DBBE-43FB-8346-B75EA03802D2}" srcOrd="7" destOrd="0" presId="urn:microsoft.com/office/officeart/2005/8/layout/hierarchy2"/>
    <dgm:cxn modelId="{6A7F11B8-D79D-4F9C-9AAF-1FA096F72EFA}" type="presParOf" srcId="{91D8505B-DBBE-43FB-8346-B75EA03802D2}" destId="{EC2DA279-DC42-407B-A05D-9FDAB46E5171}" srcOrd="0" destOrd="0" presId="urn:microsoft.com/office/officeart/2005/8/layout/hierarchy2"/>
    <dgm:cxn modelId="{00BC15FD-4E3F-43E2-A4D0-7B4C026CCF74}" type="presParOf" srcId="{91D8505B-DBBE-43FB-8346-B75EA03802D2}" destId="{DB91F649-82B4-4F64-82C7-6F99BD1F468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CFDC41-5E8A-408E-B446-7AFA06C7D62D}" type="doc">
      <dgm:prSet loTypeId="urn:microsoft.com/office/officeart/2008/layout/HorizontalMultiLevelHierarchy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19EEEAA-A0B4-4AF5-B184-C000143C18D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ИНФОРМАЦИЯ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AD1A40-1AEB-4A6F-B05F-A92474D156D9}" type="parTrans" cxnId="{FDCF75D1-DC7E-416B-98CA-3BC20F867B94}">
      <dgm:prSet/>
      <dgm:spPr/>
      <dgm:t>
        <a:bodyPr/>
        <a:lstStyle/>
        <a:p>
          <a:endParaRPr lang="ru-RU"/>
        </a:p>
      </dgm:t>
    </dgm:pt>
    <dgm:pt modelId="{58A5EB1B-438E-4905-B01B-2A41B597E90A}" type="sibTrans" cxnId="{FDCF75D1-DC7E-416B-98CA-3BC20F867B94}">
      <dgm:prSet/>
      <dgm:spPr/>
      <dgm:t>
        <a:bodyPr/>
        <a:lstStyle/>
        <a:p>
          <a:endParaRPr lang="ru-RU"/>
        </a:p>
      </dgm:t>
    </dgm:pt>
    <dgm:pt modelId="{55BD19B2-41D0-4A47-A176-A270CC0BA1EE}" type="asst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ГРАФИЧЕСКАЯ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D46940-B64D-479A-ACC6-94CA0A443D26}" type="parTrans" cxnId="{B1BFC0A0-AF06-40C3-9BB3-0E5AB678E93E}">
      <dgm:prSet/>
      <dgm:spPr/>
      <dgm:t>
        <a:bodyPr/>
        <a:lstStyle/>
        <a:p>
          <a:endParaRPr lang="ru-RU"/>
        </a:p>
      </dgm:t>
    </dgm:pt>
    <dgm:pt modelId="{DE3AD980-14A6-4A6F-BAF9-A2C1472DD3CD}" type="sibTrans" cxnId="{B1BFC0A0-AF06-40C3-9BB3-0E5AB678E93E}">
      <dgm:prSet/>
      <dgm:spPr/>
      <dgm:t>
        <a:bodyPr/>
        <a:lstStyle/>
        <a:p>
          <a:endParaRPr lang="ru-RU"/>
        </a:p>
      </dgm:t>
    </dgm:pt>
    <dgm:pt modelId="{106F4D1F-9D4D-4081-88A1-BDD37605FA2A}" type="asst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ТЕКСТОВАЯ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9E0573-9CD6-4F06-B05D-688E6C0C4B82}" type="parTrans" cxnId="{C7578F34-53B7-4396-A2A1-B99E75312819}">
      <dgm:prSet/>
      <dgm:spPr/>
      <dgm:t>
        <a:bodyPr/>
        <a:lstStyle/>
        <a:p>
          <a:endParaRPr lang="ru-RU"/>
        </a:p>
      </dgm:t>
    </dgm:pt>
    <dgm:pt modelId="{2268DA63-C2B3-4813-9C0E-9E7623E91E82}" type="sibTrans" cxnId="{C7578F34-53B7-4396-A2A1-B99E75312819}">
      <dgm:prSet/>
      <dgm:spPr/>
      <dgm:t>
        <a:bodyPr/>
        <a:lstStyle/>
        <a:p>
          <a:endParaRPr lang="ru-RU"/>
        </a:p>
      </dgm:t>
    </dgm:pt>
    <dgm:pt modelId="{47DDEA7B-80D4-4423-B712-E653003D8312}" type="asst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ЗВУКОВАЯ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737F91-2518-45BD-B2EE-7A741732977E}" type="parTrans" cxnId="{6C821928-AB85-4368-A2D4-8B54F0CF794B}">
      <dgm:prSet/>
      <dgm:spPr/>
      <dgm:t>
        <a:bodyPr/>
        <a:lstStyle/>
        <a:p>
          <a:endParaRPr lang="ru-RU"/>
        </a:p>
      </dgm:t>
    </dgm:pt>
    <dgm:pt modelId="{26ADA4C2-59F8-47A3-8529-3BCAE71EE5BD}" type="sibTrans" cxnId="{6C821928-AB85-4368-A2D4-8B54F0CF794B}">
      <dgm:prSet/>
      <dgm:spPr/>
      <dgm:t>
        <a:bodyPr/>
        <a:lstStyle/>
        <a:p>
          <a:endParaRPr lang="ru-RU"/>
        </a:p>
      </dgm:t>
    </dgm:pt>
    <dgm:pt modelId="{57E421BF-D748-4933-95E8-C22172DE0E12}" type="asst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ЧИСЛОВАЯ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3519A4-554B-404E-A262-959D987F5195}" type="parTrans" cxnId="{A2FA4FC2-8262-446D-B4D2-635E91ACE68D}">
      <dgm:prSet/>
      <dgm:spPr/>
      <dgm:t>
        <a:bodyPr/>
        <a:lstStyle/>
        <a:p>
          <a:endParaRPr lang="ru-RU"/>
        </a:p>
      </dgm:t>
    </dgm:pt>
    <dgm:pt modelId="{E69638CF-E32A-40A9-93E7-5A0C0EDEBB53}" type="sibTrans" cxnId="{A2FA4FC2-8262-446D-B4D2-635E91ACE68D}">
      <dgm:prSet/>
      <dgm:spPr/>
      <dgm:t>
        <a:bodyPr/>
        <a:lstStyle/>
        <a:p>
          <a:endParaRPr lang="ru-RU"/>
        </a:p>
      </dgm:t>
    </dgm:pt>
    <dgm:pt modelId="{1CABA5C5-2100-41C9-A884-E2CF4D4833BC}" type="pres">
      <dgm:prSet presAssocID="{0BCFDC41-5E8A-408E-B446-7AFA06C7D62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8E446C-FB11-4D81-A3F8-6FC1E36B8AC0}" type="pres">
      <dgm:prSet presAssocID="{119EEEAA-A0B4-4AF5-B184-C000143C18D2}" presName="root1" presStyleCnt="0"/>
      <dgm:spPr/>
    </dgm:pt>
    <dgm:pt modelId="{CA4A8868-D2B8-476D-8655-9418F8C2C86B}" type="pres">
      <dgm:prSet presAssocID="{119EEEAA-A0B4-4AF5-B184-C000143C18D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0001BD-ECBB-4B87-8F8F-B14B67A71581}" type="pres">
      <dgm:prSet presAssocID="{119EEEAA-A0B4-4AF5-B184-C000143C18D2}" presName="level2hierChild" presStyleCnt="0"/>
      <dgm:spPr/>
    </dgm:pt>
    <dgm:pt modelId="{658AB835-2B7C-44DD-9E86-CE4B4112347C}" type="pres">
      <dgm:prSet presAssocID="{A59E0573-9CD6-4F06-B05D-688E6C0C4B82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5A180AA9-D17F-41EE-8F62-5930401CD747}" type="pres">
      <dgm:prSet presAssocID="{A59E0573-9CD6-4F06-B05D-688E6C0C4B8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3E909F9A-5266-4DCF-828C-D45B2C7F4A0B}" type="pres">
      <dgm:prSet presAssocID="{106F4D1F-9D4D-4081-88A1-BDD37605FA2A}" presName="root2" presStyleCnt="0"/>
      <dgm:spPr/>
    </dgm:pt>
    <dgm:pt modelId="{4D70A288-654E-4DD0-AEBE-192F5D2B1D4D}" type="pres">
      <dgm:prSet presAssocID="{106F4D1F-9D4D-4081-88A1-BDD37605FA2A}" presName="LevelTwoTextNode" presStyleLbl="asst1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8C9079-3F7F-4C03-B167-796194A63769}" type="pres">
      <dgm:prSet presAssocID="{106F4D1F-9D4D-4081-88A1-BDD37605FA2A}" presName="level3hierChild" presStyleCnt="0"/>
      <dgm:spPr/>
    </dgm:pt>
    <dgm:pt modelId="{9824B2C2-9082-42D3-B104-876D81A0883D}" type="pres">
      <dgm:prSet presAssocID="{BBD46940-B64D-479A-ACC6-94CA0A443D26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97E20832-697B-416A-A9FE-650E9BA04CE9}" type="pres">
      <dgm:prSet presAssocID="{BBD46940-B64D-479A-ACC6-94CA0A443D26}" presName="connTx" presStyleLbl="parChTrans1D2" presStyleIdx="1" presStyleCnt="4"/>
      <dgm:spPr/>
      <dgm:t>
        <a:bodyPr/>
        <a:lstStyle/>
        <a:p>
          <a:endParaRPr lang="ru-RU"/>
        </a:p>
      </dgm:t>
    </dgm:pt>
    <dgm:pt modelId="{0664983F-DA90-4C96-9BC0-9F8541C48E3F}" type="pres">
      <dgm:prSet presAssocID="{55BD19B2-41D0-4A47-A176-A270CC0BA1EE}" presName="root2" presStyleCnt="0"/>
      <dgm:spPr/>
    </dgm:pt>
    <dgm:pt modelId="{21BE9C93-E621-4547-968B-292D3BCDE677}" type="pres">
      <dgm:prSet presAssocID="{55BD19B2-41D0-4A47-A176-A270CC0BA1EE}" presName="LevelTwoTextNode" presStyleLbl="asst1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386717-51AF-44FF-8737-9BEBB2C3DAF2}" type="pres">
      <dgm:prSet presAssocID="{55BD19B2-41D0-4A47-A176-A270CC0BA1EE}" presName="level3hierChild" presStyleCnt="0"/>
      <dgm:spPr/>
    </dgm:pt>
    <dgm:pt modelId="{CB53EC28-23AC-4DB6-A9A0-9F6033F802D1}" type="pres">
      <dgm:prSet presAssocID="{AD737F91-2518-45BD-B2EE-7A741732977E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D7E04C0-6294-4CC3-92E0-BB3009CF884D}" type="pres">
      <dgm:prSet presAssocID="{AD737F91-2518-45BD-B2EE-7A741732977E}" presName="connTx" presStyleLbl="parChTrans1D2" presStyleIdx="2" presStyleCnt="4"/>
      <dgm:spPr/>
      <dgm:t>
        <a:bodyPr/>
        <a:lstStyle/>
        <a:p>
          <a:endParaRPr lang="ru-RU"/>
        </a:p>
      </dgm:t>
    </dgm:pt>
    <dgm:pt modelId="{0707A318-5D02-42FA-A5E2-BF8A07B8CC9F}" type="pres">
      <dgm:prSet presAssocID="{47DDEA7B-80D4-4423-B712-E653003D8312}" presName="root2" presStyleCnt="0"/>
      <dgm:spPr/>
    </dgm:pt>
    <dgm:pt modelId="{118C8785-1BB6-4A86-AB8F-6B0F277D8D07}" type="pres">
      <dgm:prSet presAssocID="{47DDEA7B-80D4-4423-B712-E653003D8312}" presName="LevelTwoTextNode" presStyleLbl="asst1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5AF1D8-9116-48AA-9F66-12043362AC96}" type="pres">
      <dgm:prSet presAssocID="{47DDEA7B-80D4-4423-B712-E653003D8312}" presName="level3hierChild" presStyleCnt="0"/>
      <dgm:spPr/>
    </dgm:pt>
    <dgm:pt modelId="{78A9C7CF-30AF-4C38-BB5C-C73DFB379D83}" type="pres">
      <dgm:prSet presAssocID="{363519A4-554B-404E-A262-959D987F5195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1DD29F4E-E5BC-4533-99B6-CA10322E6C65}" type="pres">
      <dgm:prSet presAssocID="{363519A4-554B-404E-A262-959D987F5195}" presName="connTx" presStyleLbl="parChTrans1D2" presStyleIdx="3" presStyleCnt="4"/>
      <dgm:spPr/>
      <dgm:t>
        <a:bodyPr/>
        <a:lstStyle/>
        <a:p>
          <a:endParaRPr lang="ru-RU"/>
        </a:p>
      </dgm:t>
    </dgm:pt>
    <dgm:pt modelId="{3359EA25-5801-4973-88C0-607DA9908FBA}" type="pres">
      <dgm:prSet presAssocID="{57E421BF-D748-4933-95E8-C22172DE0E12}" presName="root2" presStyleCnt="0"/>
      <dgm:spPr/>
    </dgm:pt>
    <dgm:pt modelId="{7897F1EF-7096-4AB9-B8FD-EC12C384000B}" type="pres">
      <dgm:prSet presAssocID="{57E421BF-D748-4933-95E8-C22172DE0E12}" presName="LevelTwoTextNode" presStyleLbl="asst1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D2B98D-B371-4B43-B7E2-6E99CCBAC49F}" type="pres">
      <dgm:prSet presAssocID="{57E421BF-D748-4933-95E8-C22172DE0E12}" presName="level3hierChild" presStyleCnt="0"/>
      <dgm:spPr/>
    </dgm:pt>
  </dgm:ptLst>
  <dgm:cxnLst>
    <dgm:cxn modelId="{72BCBABF-A3AC-4E76-99D2-796A5954CE30}" type="presOf" srcId="{363519A4-554B-404E-A262-959D987F5195}" destId="{1DD29F4E-E5BC-4533-99B6-CA10322E6C65}" srcOrd="1" destOrd="0" presId="urn:microsoft.com/office/officeart/2008/layout/HorizontalMultiLevelHierarchy"/>
    <dgm:cxn modelId="{13D8DEEB-D56E-4ADC-B2CF-40CAFDE0C015}" type="presOf" srcId="{AD737F91-2518-45BD-B2EE-7A741732977E}" destId="{CB53EC28-23AC-4DB6-A9A0-9F6033F802D1}" srcOrd="0" destOrd="0" presId="urn:microsoft.com/office/officeart/2008/layout/HorizontalMultiLevelHierarchy"/>
    <dgm:cxn modelId="{A2FA4FC2-8262-446D-B4D2-635E91ACE68D}" srcId="{119EEEAA-A0B4-4AF5-B184-C000143C18D2}" destId="{57E421BF-D748-4933-95E8-C22172DE0E12}" srcOrd="3" destOrd="0" parTransId="{363519A4-554B-404E-A262-959D987F5195}" sibTransId="{E69638CF-E32A-40A9-93E7-5A0C0EDEBB53}"/>
    <dgm:cxn modelId="{B78AB485-3C20-463D-A3FD-CEA6BD4B8378}" type="presOf" srcId="{A59E0573-9CD6-4F06-B05D-688E6C0C4B82}" destId="{5A180AA9-D17F-41EE-8F62-5930401CD747}" srcOrd="1" destOrd="0" presId="urn:microsoft.com/office/officeart/2008/layout/HorizontalMultiLevelHierarchy"/>
    <dgm:cxn modelId="{E874F60A-C113-456E-B06B-06779820FDDC}" type="presOf" srcId="{BBD46940-B64D-479A-ACC6-94CA0A443D26}" destId="{9824B2C2-9082-42D3-B104-876D81A0883D}" srcOrd="0" destOrd="0" presId="urn:microsoft.com/office/officeart/2008/layout/HorizontalMultiLevelHierarchy"/>
    <dgm:cxn modelId="{DE31FE34-ABBE-4DA6-A0AF-B65408209EB4}" type="presOf" srcId="{A59E0573-9CD6-4F06-B05D-688E6C0C4B82}" destId="{658AB835-2B7C-44DD-9E86-CE4B4112347C}" srcOrd="0" destOrd="0" presId="urn:microsoft.com/office/officeart/2008/layout/HorizontalMultiLevelHierarchy"/>
    <dgm:cxn modelId="{C7578F34-53B7-4396-A2A1-B99E75312819}" srcId="{119EEEAA-A0B4-4AF5-B184-C000143C18D2}" destId="{106F4D1F-9D4D-4081-88A1-BDD37605FA2A}" srcOrd="0" destOrd="0" parTransId="{A59E0573-9CD6-4F06-B05D-688E6C0C4B82}" sibTransId="{2268DA63-C2B3-4813-9C0E-9E7623E91E82}"/>
    <dgm:cxn modelId="{04AC07C0-A045-4306-81FC-861EB84974A3}" type="presOf" srcId="{AD737F91-2518-45BD-B2EE-7A741732977E}" destId="{1D7E04C0-6294-4CC3-92E0-BB3009CF884D}" srcOrd="1" destOrd="0" presId="urn:microsoft.com/office/officeart/2008/layout/HorizontalMultiLevelHierarchy"/>
    <dgm:cxn modelId="{6C821928-AB85-4368-A2D4-8B54F0CF794B}" srcId="{119EEEAA-A0B4-4AF5-B184-C000143C18D2}" destId="{47DDEA7B-80D4-4423-B712-E653003D8312}" srcOrd="2" destOrd="0" parTransId="{AD737F91-2518-45BD-B2EE-7A741732977E}" sibTransId="{26ADA4C2-59F8-47A3-8529-3BCAE71EE5BD}"/>
    <dgm:cxn modelId="{567B2313-99FF-47CE-A5FC-C3A42164349E}" type="presOf" srcId="{47DDEA7B-80D4-4423-B712-E653003D8312}" destId="{118C8785-1BB6-4A86-AB8F-6B0F277D8D07}" srcOrd="0" destOrd="0" presId="urn:microsoft.com/office/officeart/2008/layout/HorizontalMultiLevelHierarchy"/>
    <dgm:cxn modelId="{B1BFC0A0-AF06-40C3-9BB3-0E5AB678E93E}" srcId="{119EEEAA-A0B4-4AF5-B184-C000143C18D2}" destId="{55BD19B2-41D0-4A47-A176-A270CC0BA1EE}" srcOrd="1" destOrd="0" parTransId="{BBD46940-B64D-479A-ACC6-94CA0A443D26}" sibTransId="{DE3AD980-14A6-4A6F-BAF9-A2C1472DD3CD}"/>
    <dgm:cxn modelId="{B7D4EE0D-F30E-4643-9DE5-901E5B761DA6}" type="presOf" srcId="{106F4D1F-9D4D-4081-88A1-BDD37605FA2A}" destId="{4D70A288-654E-4DD0-AEBE-192F5D2B1D4D}" srcOrd="0" destOrd="0" presId="urn:microsoft.com/office/officeart/2008/layout/HorizontalMultiLevelHierarchy"/>
    <dgm:cxn modelId="{7969E65A-2141-49F5-AE8A-996E44C074FA}" type="presOf" srcId="{119EEEAA-A0B4-4AF5-B184-C000143C18D2}" destId="{CA4A8868-D2B8-476D-8655-9418F8C2C86B}" srcOrd="0" destOrd="0" presId="urn:microsoft.com/office/officeart/2008/layout/HorizontalMultiLevelHierarchy"/>
    <dgm:cxn modelId="{6B893327-4B0D-4C13-811D-764E839282E0}" type="presOf" srcId="{0BCFDC41-5E8A-408E-B446-7AFA06C7D62D}" destId="{1CABA5C5-2100-41C9-A884-E2CF4D4833BC}" srcOrd="0" destOrd="0" presId="urn:microsoft.com/office/officeart/2008/layout/HorizontalMultiLevelHierarchy"/>
    <dgm:cxn modelId="{50EC3B20-9BAB-4013-B55D-A3D64D128FAB}" type="presOf" srcId="{57E421BF-D748-4933-95E8-C22172DE0E12}" destId="{7897F1EF-7096-4AB9-B8FD-EC12C384000B}" srcOrd="0" destOrd="0" presId="urn:microsoft.com/office/officeart/2008/layout/HorizontalMultiLevelHierarchy"/>
    <dgm:cxn modelId="{3F68AF86-DE40-44C3-8FC1-3C5360318148}" type="presOf" srcId="{BBD46940-B64D-479A-ACC6-94CA0A443D26}" destId="{97E20832-697B-416A-A9FE-650E9BA04CE9}" srcOrd="1" destOrd="0" presId="urn:microsoft.com/office/officeart/2008/layout/HorizontalMultiLevelHierarchy"/>
    <dgm:cxn modelId="{FDCF75D1-DC7E-416B-98CA-3BC20F867B94}" srcId="{0BCFDC41-5E8A-408E-B446-7AFA06C7D62D}" destId="{119EEEAA-A0B4-4AF5-B184-C000143C18D2}" srcOrd="0" destOrd="0" parTransId="{4CAD1A40-1AEB-4A6F-B05F-A92474D156D9}" sibTransId="{58A5EB1B-438E-4905-B01B-2A41B597E90A}"/>
    <dgm:cxn modelId="{27AF3881-AECC-4F10-B1EB-0DE1758F4630}" type="presOf" srcId="{363519A4-554B-404E-A262-959D987F5195}" destId="{78A9C7CF-30AF-4C38-BB5C-C73DFB379D83}" srcOrd="0" destOrd="0" presId="urn:microsoft.com/office/officeart/2008/layout/HorizontalMultiLevelHierarchy"/>
    <dgm:cxn modelId="{689A5785-C946-41D1-80A3-D5C10861D7A5}" type="presOf" srcId="{55BD19B2-41D0-4A47-A176-A270CC0BA1EE}" destId="{21BE9C93-E621-4547-968B-292D3BCDE677}" srcOrd="0" destOrd="0" presId="urn:microsoft.com/office/officeart/2008/layout/HorizontalMultiLevelHierarchy"/>
    <dgm:cxn modelId="{8D5E8B06-E1D7-4164-94E9-6E00FDFAFFE6}" type="presParOf" srcId="{1CABA5C5-2100-41C9-A884-E2CF4D4833BC}" destId="{0B8E446C-FB11-4D81-A3F8-6FC1E36B8AC0}" srcOrd="0" destOrd="0" presId="urn:microsoft.com/office/officeart/2008/layout/HorizontalMultiLevelHierarchy"/>
    <dgm:cxn modelId="{89C2CA46-10E6-4B4D-8B36-82D86ECA0976}" type="presParOf" srcId="{0B8E446C-FB11-4D81-A3F8-6FC1E36B8AC0}" destId="{CA4A8868-D2B8-476D-8655-9418F8C2C86B}" srcOrd="0" destOrd="0" presId="urn:microsoft.com/office/officeart/2008/layout/HorizontalMultiLevelHierarchy"/>
    <dgm:cxn modelId="{1940A62D-2068-4C2C-90CF-7A7F37708B3A}" type="presParOf" srcId="{0B8E446C-FB11-4D81-A3F8-6FC1E36B8AC0}" destId="{9A0001BD-ECBB-4B87-8F8F-B14B67A71581}" srcOrd="1" destOrd="0" presId="urn:microsoft.com/office/officeart/2008/layout/HorizontalMultiLevelHierarchy"/>
    <dgm:cxn modelId="{6F8BD5D6-5B91-497C-A6D4-A8C434246A2B}" type="presParOf" srcId="{9A0001BD-ECBB-4B87-8F8F-B14B67A71581}" destId="{658AB835-2B7C-44DD-9E86-CE4B4112347C}" srcOrd="0" destOrd="0" presId="urn:microsoft.com/office/officeart/2008/layout/HorizontalMultiLevelHierarchy"/>
    <dgm:cxn modelId="{B7064087-B8A3-473C-BBE1-16F2E5B8E162}" type="presParOf" srcId="{658AB835-2B7C-44DD-9E86-CE4B4112347C}" destId="{5A180AA9-D17F-41EE-8F62-5930401CD747}" srcOrd="0" destOrd="0" presId="urn:microsoft.com/office/officeart/2008/layout/HorizontalMultiLevelHierarchy"/>
    <dgm:cxn modelId="{BBABE9C6-0A35-4EC0-8990-1FFD38D477D9}" type="presParOf" srcId="{9A0001BD-ECBB-4B87-8F8F-B14B67A71581}" destId="{3E909F9A-5266-4DCF-828C-D45B2C7F4A0B}" srcOrd="1" destOrd="0" presId="urn:microsoft.com/office/officeart/2008/layout/HorizontalMultiLevelHierarchy"/>
    <dgm:cxn modelId="{C993717D-D71B-415D-8ABA-D0BCEEAA2253}" type="presParOf" srcId="{3E909F9A-5266-4DCF-828C-D45B2C7F4A0B}" destId="{4D70A288-654E-4DD0-AEBE-192F5D2B1D4D}" srcOrd="0" destOrd="0" presId="urn:microsoft.com/office/officeart/2008/layout/HorizontalMultiLevelHierarchy"/>
    <dgm:cxn modelId="{9A48BF4C-228F-4402-8B45-7D2BCAA23C08}" type="presParOf" srcId="{3E909F9A-5266-4DCF-828C-D45B2C7F4A0B}" destId="{498C9079-3F7F-4C03-B167-796194A63769}" srcOrd="1" destOrd="0" presId="urn:microsoft.com/office/officeart/2008/layout/HorizontalMultiLevelHierarchy"/>
    <dgm:cxn modelId="{826B0C60-8114-4730-9BF4-437A240D86E0}" type="presParOf" srcId="{9A0001BD-ECBB-4B87-8F8F-B14B67A71581}" destId="{9824B2C2-9082-42D3-B104-876D81A0883D}" srcOrd="2" destOrd="0" presId="urn:microsoft.com/office/officeart/2008/layout/HorizontalMultiLevelHierarchy"/>
    <dgm:cxn modelId="{4CE5F293-DF3C-4A61-AB01-9DC6764A88D8}" type="presParOf" srcId="{9824B2C2-9082-42D3-B104-876D81A0883D}" destId="{97E20832-697B-416A-A9FE-650E9BA04CE9}" srcOrd="0" destOrd="0" presId="urn:microsoft.com/office/officeart/2008/layout/HorizontalMultiLevelHierarchy"/>
    <dgm:cxn modelId="{BE381E93-DE16-4ACE-800E-7616A4547FEA}" type="presParOf" srcId="{9A0001BD-ECBB-4B87-8F8F-B14B67A71581}" destId="{0664983F-DA90-4C96-9BC0-9F8541C48E3F}" srcOrd="3" destOrd="0" presId="urn:microsoft.com/office/officeart/2008/layout/HorizontalMultiLevelHierarchy"/>
    <dgm:cxn modelId="{A1426DDE-EB09-4C38-A922-B7CC10EC4CDF}" type="presParOf" srcId="{0664983F-DA90-4C96-9BC0-9F8541C48E3F}" destId="{21BE9C93-E621-4547-968B-292D3BCDE677}" srcOrd="0" destOrd="0" presId="urn:microsoft.com/office/officeart/2008/layout/HorizontalMultiLevelHierarchy"/>
    <dgm:cxn modelId="{7E8BE869-DF46-4C4A-A0BE-3A142908D25A}" type="presParOf" srcId="{0664983F-DA90-4C96-9BC0-9F8541C48E3F}" destId="{4F386717-51AF-44FF-8737-9BEBB2C3DAF2}" srcOrd="1" destOrd="0" presId="urn:microsoft.com/office/officeart/2008/layout/HorizontalMultiLevelHierarchy"/>
    <dgm:cxn modelId="{28772E15-288F-4015-B95D-E0B5FE2A10C9}" type="presParOf" srcId="{9A0001BD-ECBB-4B87-8F8F-B14B67A71581}" destId="{CB53EC28-23AC-4DB6-A9A0-9F6033F802D1}" srcOrd="4" destOrd="0" presId="urn:microsoft.com/office/officeart/2008/layout/HorizontalMultiLevelHierarchy"/>
    <dgm:cxn modelId="{6C1FF4D1-B570-46C7-8461-8C7881C8736E}" type="presParOf" srcId="{CB53EC28-23AC-4DB6-A9A0-9F6033F802D1}" destId="{1D7E04C0-6294-4CC3-92E0-BB3009CF884D}" srcOrd="0" destOrd="0" presId="urn:microsoft.com/office/officeart/2008/layout/HorizontalMultiLevelHierarchy"/>
    <dgm:cxn modelId="{89F65E36-F67C-444A-AD04-B15EA51457BE}" type="presParOf" srcId="{9A0001BD-ECBB-4B87-8F8F-B14B67A71581}" destId="{0707A318-5D02-42FA-A5E2-BF8A07B8CC9F}" srcOrd="5" destOrd="0" presId="urn:microsoft.com/office/officeart/2008/layout/HorizontalMultiLevelHierarchy"/>
    <dgm:cxn modelId="{CB22D72A-31B3-4EF3-A511-F17A6970BBD0}" type="presParOf" srcId="{0707A318-5D02-42FA-A5E2-BF8A07B8CC9F}" destId="{118C8785-1BB6-4A86-AB8F-6B0F277D8D07}" srcOrd="0" destOrd="0" presId="urn:microsoft.com/office/officeart/2008/layout/HorizontalMultiLevelHierarchy"/>
    <dgm:cxn modelId="{725B7DE4-737D-49FD-ADF0-76C94FDB766A}" type="presParOf" srcId="{0707A318-5D02-42FA-A5E2-BF8A07B8CC9F}" destId="{D15AF1D8-9116-48AA-9F66-12043362AC96}" srcOrd="1" destOrd="0" presId="urn:microsoft.com/office/officeart/2008/layout/HorizontalMultiLevelHierarchy"/>
    <dgm:cxn modelId="{316E0DED-8D02-46BC-806B-07976291E51D}" type="presParOf" srcId="{9A0001BD-ECBB-4B87-8F8F-B14B67A71581}" destId="{78A9C7CF-30AF-4C38-BB5C-C73DFB379D83}" srcOrd="6" destOrd="0" presId="urn:microsoft.com/office/officeart/2008/layout/HorizontalMultiLevelHierarchy"/>
    <dgm:cxn modelId="{7208847A-591F-47B5-B408-81D63F718B80}" type="presParOf" srcId="{78A9C7CF-30AF-4C38-BB5C-C73DFB379D83}" destId="{1DD29F4E-E5BC-4533-99B6-CA10322E6C65}" srcOrd="0" destOrd="0" presId="urn:microsoft.com/office/officeart/2008/layout/HorizontalMultiLevelHierarchy"/>
    <dgm:cxn modelId="{34A9E131-8B98-40FA-B95F-AD4BBFE3D371}" type="presParOf" srcId="{9A0001BD-ECBB-4B87-8F8F-B14B67A71581}" destId="{3359EA25-5801-4973-88C0-607DA9908FBA}" srcOrd="7" destOrd="0" presId="urn:microsoft.com/office/officeart/2008/layout/HorizontalMultiLevelHierarchy"/>
    <dgm:cxn modelId="{AF8209BF-7430-4B08-8AC1-8E889CE66E58}" type="presParOf" srcId="{3359EA25-5801-4973-88C0-607DA9908FBA}" destId="{7897F1EF-7096-4AB9-B8FD-EC12C384000B}" srcOrd="0" destOrd="0" presId="urn:microsoft.com/office/officeart/2008/layout/HorizontalMultiLevelHierarchy"/>
    <dgm:cxn modelId="{69CB1735-A6AF-4177-8C9B-733E476F4667}" type="presParOf" srcId="{3359EA25-5801-4973-88C0-607DA9908FBA}" destId="{5CD2B98D-B371-4B43-B7E2-6E99CCBAC49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FB701-443A-412B-943C-32F6F984320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487C1-8C3B-4DFA-8E47-011B5C3D5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87C1-8C3B-4DFA-8E47-011B5C3D55A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13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8067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916833"/>
            <a:ext cx="10363200" cy="1470025"/>
          </a:xfrm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672608"/>
            <a:ext cx="8534400" cy="1124545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>
                    <a:lumMod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fld id="{F3F1B60D-CF29-4CD2-BDF7-750A0D083591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59A9A8-7866-45A3-B238-A775D0EA90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6797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0561B-20E7-40EA-927E-80E3D977A60C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6CFB00-9422-45F4-B4FB-C98470910A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8247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84482-C4F3-4413-A077-8E9705F49977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10F26-B228-43AA-85DE-C43EA3A1F1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874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8A0AF-E64C-487E-9011-F3352C0FF482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2EB68-12B8-451C-9E1F-9C00874057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46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40DDE-6F6D-4EAB-BF9E-C3327DB2DC89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E3CAE6-531F-4FDF-88C5-C46C68B257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661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84BE3-F61E-423E-BA79-6A6BC7A17A01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666FE-FE21-418B-8DAF-02AA432E9A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8993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CB413-5306-4B76-81A7-85988F78C6A2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DF8FA-BEF6-4EC3-85D7-B3B3FE965B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7749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22E12-E7AD-4168-B81F-94C7B79103C3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55A5F4-1FC4-4D34-9031-01BA406A3E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0781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2DD78-8F44-4749-80B7-43FBC4D9FBFA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0C40D-91DF-4981-9671-73B3CD8A33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720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FFC49-14FA-4B1B-8FAE-EA8D686418B6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D4110-17D3-47F6-A2EC-8DD92B490C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457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5E016-B758-42A0-B930-09A7F28A12CA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A2470-8EA3-4A91-9C12-524F6CCBB17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5041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3267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76C692-7CCD-4E86-85DA-308BDD7A05A8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A6A6A6"/>
                </a:solidFill>
              </a:defRPr>
            </a:lvl1pPr>
          </a:lstStyle>
          <a:p>
            <a:fld id="{24531615-F3C2-4836-A333-F612D757A4CC}" type="slidenum">
              <a:rPr lang="ru-RU" altLang="ru-RU"/>
              <a:pPr/>
              <a:t>‹#›</a:t>
            </a:fld>
            <a:endParaRPr lang="ru-RU" altLang="ru-RU"/>
          </a:p>
        </p:txBody>
      </p:sp>
      <p:pic>
        <p:nvPicPr>
          <p:cNvPr id="1032" name="Рисунок 11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486525"/>
            <a:ext cx="1210733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Рисунок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218" y="6486525"/>
            <a:ext cx="1210733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585" y="6308725"/>
            <a:ext cx="552449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Рисунок 10">
            <a:hlinkClick r:id="" action="ppaction://hlinkshowjump?jump=lastslideviewed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7" y="6308725"/>
            <a:ext cx="552451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2F2F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libri Light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libri Light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 Light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libri Light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libri Light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jp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44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43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5.gif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31.png"/><Relationship Id="rId4" Type="http://schemas.openxmlformats.org/officeDocument/2006/relationships/image" Target="../media/image56.png"/><Relationship Id="rId9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jp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9414" y="1411453"/>
            <a:ext cx="10225136" cy="1368152"/>
          </a:xfrm>
        </p:spPr>
        <p:txBody>
          <a:bodyPr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Профессиональная ИКТ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компетентность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работников МУ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ДО «ДДТ»</a:t>
            </a:r>
          </a:p>
        </p:txBody>
      </p:sp>
      <p:pic>
        <p:nvPicPr>
          <p:cNvPr id="3077" name="Picture 5" descr="http://www.1000dosok.ru/s/19-06-68989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93772" y="3068961"/>
            <a:ext cx="3744414" cy="374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1199455" y="494972"/>
            <a:ext cx="9505055" cy="6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bg1">
                    <a:lumMod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alibri Light" pitchFamily="34" charset="0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 Light" pitchFamily="34" charset="0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 Light" pitchFamily="34" charset="0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 Light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ПРОФЕССИОНАЛЬНОГО РОСТА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07968" y="3803556"/>
            <a:ext cx="53891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</a:rPr>
              <a:t>Мастер-класс</a:t>
            </a:r>
          </a:p>
          <a:p>
            <a:pPr algn="ctr"/>
            <a:r>
              <a:rPr lang="ru-RU" sz="60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</a:rPr>
              <a:t>«Компьютер»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УСТРОЙСТВА ВВОДА ИНФОРМАЦИИ</a:t>
            </a:r>
            <a:endParaRPr lang="ru-RU" sz="4000" b="1" dirty="0"/>
          </a:p>
        </p:txBody>
      </p:sp>
      <p:pic>
        <p:nvPicPr>
          <p:cNvPr id="18434" name="Picture 2" descr="http://uralcons.org/wp-content/uploads/2015/08/%D0%9A%D0%B0%D0%BA-%D0%B2%D1%8B%D0%B1%D1%80%D0%B0%D1%82%D1%8C-%D0%BA%D0%BB%D0%B0%D0%B2%D0%B8%D0%B0%D1%82%D1%83%D1%80%D1%8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415126"/>
            <a:ext cx="3456384" cy="166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power-1.ru/upload/iblock/08f/08fa1e782d00705ccf619823ff5138b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708" y="3014204"/>
            <a:ext cx="1477964" cy="154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6" name="Picture 14" descr="http://enter.biz.ua/pictures/130265/26948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4077072"/>
            <a:ext cx="1477679" cy="84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http://xn--e1alw.www.okna.kg/upload/iblock/893/89355b949264f9311c9d55233598a83f_thumb_23ad431827e0504d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259" y="3861048"/>
            <a:ext cx="3413741" cy="256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cdn-reichelt.de/bilder/web/xxl_ws/EB00/MS_LCFB_STUDIO_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1810238"/>
            <a:ext cx="1081591" cy="144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307" y="903145"/>
            <a:ext cx="393840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0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УСТРОЙСТВА ОБРАБОТКИ ИНФОРМАЦИИ</a:t>
            </a:r>
            <a:endParaRPr lang="ru-RU" sz="4000" b="1" dirty="0"/>
          </a:p>
        </p:txBody>
      </p:sp>
      <p:pic>
        <p:nvPicPr>
          <p:cNvPr id="9" name="Picture 8" descr="http://vash-komp.ru/wp-content/uploads/2016/04/kak-vybrat-materinskuyu-plat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58487">
            <a:off x="-2360" y="1482772"/>
            <a:ext cx="4155148" cy="263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hevrguys.co/wp-content/uploads/2017/06/i7cpu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534" y="1846056"/>
            <a:ext cx="1349850" cy="116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1.bp.blogspot.com/_GlmmbkXrfBA/TFoSGm7WgBI/AAAAAAAAADg/V4rCqGZ0a7w/s1600/Ram+Kingst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7824">
            <a:off x="591726" y="4892105"/>
            <a:ext cx="2183883" cy="134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1.bp.blogspot.com/_GlmmbkXrfBA/TFoSGm7WgBI/AAAAAAAAADg/V4rCqGZ0a7w/s1600/Ram+Kingst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996933"/>
            <a:ext cx="2197593" cy="135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orig09.deviantart.net/c1f0/f/2014/021/0/7/hard_disk_hdd_3_5_sata_high_definition_render_png_by_jonathanrey-d736di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51" y="3752342"/>
            <a:ext cx="2727857" cy="220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bal-shop.ru/pictures/product/big/12973_bi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526290"/>
            <a:ext cx="3621479" cy="229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cdn-reichelt.de/bilder/web/xxl_ws/E910/XONARDGX_3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3399">
            <a:off x="7506886" y="4134330"/>
            <a:ext cx="3289032" cy="179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51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БЛОК ПИТАНИЯ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75094" y="1417638"/>
            <a:ext cx="764183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НЕ ПЕРЕДАЁТ и НЕ ПРИНИМАЕТ ИНФОРМАЦИЮ!</a:t>
            </a:r>
          </a:p>
          <a:p>
            <a:pPr algn="ctr"/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ЭТО УСТРОЙСТВО ПРЕДНАЗНАЧЕНО ДЛЯ ФОРМИРОВАНИЯ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НАПРЯЖЕНИЯ ПИТАНИЯ КОМПЬЮТЕРНЫХ СИСТЕМ.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2987298"/>
            <a:ext cx="342900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3573016"/>
            <a:ext cx="3744416" cy="269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6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КОМПЬЮТЕР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2"/>
          <a:stretch/>
        </p:blipFill>
        <p:spPr>
          <a:xfrm>
            <a:off x="2184826" y="1196752"/>
            <a:ext cx="7822349" cy="5112568"/>
          </a:xfrm>
          <a:prstGeom prst="rect">
            <a:avLst/>
          </a:prstGeom>
        </p:spPr>
      </p:pic>
      <p:pic>
        <p:nvPicPr>
          <p:cNvPr id="18434" name="Picture 2" descr="http://uralcons.org/wp-content/uploads/2015/08/%D0%9A%D0%B0%D0%BA-%D0%B2%D1%8B%D0%B1%D1%80%D0%B0%D1%82%D1%8C-%D0%BA%D0%BB%D0%B0%D0%B2%D0%B8%D0%B0%D1%82%D1%83%D1%80%D1%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449" y="2534271"/>
            <a:ext cx="2190706" cy="105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pngicon.ru/data/media/3/2_3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143" y="4389684"/>
            <a:ext cx="1416084" cy="141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power-1.ru/upload/iblock/08f/08fa1e782d00705ccf619823ff5138b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888" y="2193858"/>
            <a:ext cx="661452" cy="6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https://www.clife.ru/upload/iblock/0b0/steelseries_siberia_100_blac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857" y="3933863"/>
            <a:ext cx="755656" cy="75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https://mans.io/images/1080739/118732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682" y="3663302"/>
            <a:ext cx="1391998" cy="108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4" name="Picture 12" descr="https://cdn1.technopark.ru/photos_resized/no_background/600_600/75079/1_7507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802" y="3587635"/>
            <a:ext cx="1448112" cy="144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6" name="Picture 14" descr="http://enter.biz.ua/pictures/130265/26948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716" y="1520634"/>
            <a:ext cx="1227216" cy="70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8" name="Picture 16" descr="http://hi-blog.one/wp-content/uploads/2016/09/kak-kupit-kompyuter-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54" y="1481218"/>
            <a:ext cx="2109790" cy="100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0" name="Picture 18" descr="http://birmaga.ru/dosta/%D0%9E%D1%81%D0%BD%D0%BE%D0%B2%D0%BD%D1%8B%D0%B5%20%D1%83%D1%81%D1%82%D1%80%D0%BE%D0%B9%D1%81%D1%82%D0%B2%D0%B0%20%D0%BA%D0%BE%D0%BC%D0%BF%D1%8C%D1%8E%D1%82%D0%B5%D1%80%D0%B0a/240908_html_m2fcd951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37"/>
          <a:stretch/>
        </p:blipFill>
        <p:spPr bwMode="auto">
          <a:xfrm>
            <a:off x="6497942" y="2550243"/>
            <a:ext cx="1656437" cy="140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4" name="Picture 22" descr="http://zabika.ru/adpopad/%D0%9E%D1%81%D0%BD%D0%BE%D0%B2%D0%BD%D1%8B%D0%B5+%D0%BA%D0%BE%D0%BC%D0%BF%D0%BE%D0%BD%D0%B5%D0%BD%D1%82%D1%8B+%D0%BA%D0%BE%D0%BC%D0%BF%D1%8C%D1%8E%D1%82%D0%B5%D1%80%D0%B0%2C+%D0%B8%D1%85+%D1%84%D1%83%D0%BD%D0%BA%D1%86%D0%B8%D0%BE%D0%BD%D0%B0%D0%BB%D1%8C%D0%BD%D0%BE%D0%B5+%D0%BD%D0%B0%D0%B7%D0%BD%D0%B0%D1%87%D0%B5%D0%BD%D0%B8%D0%B5+%D0%B8+%D0%BF%D1%80%D0%B8%D0%BD%D1%86%D0%B8%D0%BF%D1%8B+%D1%80%D0%B0%D0%B1%D0%BE%D1%82%D1%8B.+%D0%9F%D1%80%D0%BE%D0%B3%D1%80%D0%B0%D0%BC%D0%BC%D0%BD%D1%8B%D0%B9+%D0%BF%D1%80%D0%B8%D0%BD%D1%86%D0%B8%D0%BF+%D1%80%D0%B0%D0%B1%D0%BE%D1%82%D1%8B+%D0%BA%D0%BE%D0%BC%D0%BF%D1%8C%D1%8E%D1%82%D0%B5%D1%80%D0%B0d/51486_html_4c05d889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593" y="3328161"/>
            <a:ext cx="1030127" cy="62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5" t="74285" r="22316" b="11929"/>
          <a:stretch/>
        </p:blipFill>
        <p:spPr>
          <a:xfrm>
            <a:off x="6337380" y="5035748"/>
            <a:ext cx="1475820" cy="567623"/>
          </a:xfrm>
          <a:prstGeom prst="rect">
            <a:avLst/>
          </a:prstGeom>
        </p:spPr>
      </p:pic>
      <p:pic>
        <p:nvPicPr>
          <p:cNvPr id="18456" name="Picture 24" descr="http://www.ktp.ru/cat/img/019754.gif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876" y="4840001"/>
            <a:ext cx="515449" cy="51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http://xn--e1alw.www.okna.kg/upload/iblock/893/89355b949264f9311c9d55233598a83f_thumb_23ad431827e0504d.pn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212" y="1892020"/>
            <a:ext cx="1799134" cy="1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3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УСТРОЙСТВА ВЫВОДА ИНФОРМАЦИИ</a:t>
            </a:r>
            <a:endParaRPr lang="ru-RU" sz="4000" b="1" dirty="0"/>
          </a:p>
        </p:txBody>
      </p:sp>
      <p:pic>
        <p:nvPicPr>
          <p:cNvPr id="9" name="Picture 12" descr="https://cdn1.technopark.ru/photos_resized/no_background/600_600/75079/1_750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2636912"/>
            <a:ext cx="2513560" cy="251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pngicon.ru/data/media/3/2_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859" y="2420888"/>
            <a:ext cx="2250639" cy="225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mans.io/images/1080739/118732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908" y="3356992"/>
            <a:ext cx="2305903" cy="179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www.clife.ru/upload/iblock/0b0/steelseries_siberia_100_blac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2021608"/>
            <a:ext cx="1230607" cy="123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304" y="3252215"/>
            <a:ext cx="2829418" cy="164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3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116632"/>
            <a:ext cx="8229600" cy="1143000"/>
          </a:xfrm>
        </p:spPr>
        <p:txBody>
          <a:bodyPr/>
          <a:lstStyle/>
          <a:p>
            <a:r>
              <a:rPr lang="ru-RU" b="1" dirty="0" smtClean="0"/>
              <a:t>КОМПЬЮТЕРНАЯ ИНФОРМАЦИЯ</a:t>
            </a:r>
            <a:endParaRPr lang="ru-RU" b="1" dirty="0"/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193030578"/>
              </p:ext>
            </p:extLst>
          </p:nvPr>
        </p:nvGraphicFramePr>
        <p:xfrm>
          <a:off x="1524000" y="1272313"/>
          <a:ext cx="6156176" cy="4892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6384032" y="935081"/>
            <a:ext cx="1830342" cy="1581318"/>
            <a:chOff x="6127790" y="1450556"/>
            <a:chExt cx="1720574" cy="1482772"/>
          </a:xfrm>
        </p:grpSpPr>
        <p:sp>
          <p:nvSpPr>
            <p:cNvPr id="5" name="Овал 4"/>
            <p:cNvSpPr/>
            <p:nvPr/>
          </p:nvSpPr>
          <p:spPr>
            <a:xfrm>
              <a:off x="6851380" y="1617079"/>
              <a:ext cx="467641" cy="4549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418" name="Picture 10" descr="https://image.jimcdn.com/app/cms/image/transf/dimension=246x1024:format=png/path/s5fb8059db55f0224/image/i92dc1c7b9c7002d3/version/1397485721/image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90" y="1450556"/>
              <a:ext cx="1720574" cy="148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424" name="Picture 16" descr="https://ds03.infourok.ru/uploads/ex/06be/000584fd-3c777e04/4/hello_html_2b7b890d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298" y="4900947"/>
            <a:ext cx="2613725" cy="159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7153785" y="2447758"/>
            <a:ext cx="2610616" cy="1467755"/>
            <a:chOff x="5576855" y="2564628"/>
            <a:chExt cx="2610616" cy="1467755"/>
          </a:xfrm>
        </p:grpSpPr>
        <p:pic>
          <p:nvPicPr>
            <p:cNvPr id="17426" name="Picture 18" descr="http://globuss24.ru/web/userfiles/image/doc/hello_html_2e6809dd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6855" y="2564628"/>
              <a:ext cx="2610616" cy="1467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20" name="Picture 12" descr="http://gold2.qsi.org/dev/pluginfile.php/4108/course/section/956/gridimage/1_family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9785" y="2858215"/>
              <a:ext cx="2023488" cy="986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422" name="Picture 14" descr="http://walljozz.com/images/colorful-music-notes-clipart-transparent-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0753">
            <a:off x="6550903" y="3465150"/>
            <a:ext cx="3826945" cy="190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58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4793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/>
              <a:t>ОТВЕТЬТЕ НА ВОПРОСЫ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29348" y="1181785"/>
            <a:ext cx="8349179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Вопрос: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чего нужен компьютер (каково его основное назна­чение)?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+mn-cs"/>
            </a:endParaRPr>
          </a:p>
        </p:txBody>
      </p:sp>
      <p:pic>
        <p:nvPicPr>
          <p:cNvPr id="16" name="Picture 2" descr="http://mos.news/upload/iblock/4d9/4d9d5de9148e5740b8d8271928bd11b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011" y="1804342"/>
            <a:ext cx="5436737" cy="40775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7" name="Прямоугольник 16"/>
          <p:cNvSpPr/>
          <p:nvPr/>
        </p:nvSpPr>
        <p:spPr>
          <a:xfrm>
            <a:off x="2745835" y="5512625"/>
            <a:ext cx="8349179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+mn-cs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хранения, обработки и передачи данных</a:t>
            </a:r>
          </a:p>
        </p:txBody>
      </p:sp>
    </p:spTree>
    <p:extLst>
      <p:ext uri="{BB962C8B-B14F-4D97-AF65-F5344CB8AC3E}">
        <p14:creationId xmlns:p14="http://schemas.microsoft.com/office/powerpoint/2010/main" val="331718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ОТВЕТЬТЕ НА ВОПРОСЫ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480" y="1542553"/>
            <a:ext cx="790642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Вопрос: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чего нужен процессор?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87818" y="4872965"/>
            <a:ext cx="7906428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Для обработки закодированной информации (данных)</a:t>
            </a:r>
          </a:p>
        </p:txBody>
      </p:sp>
      <p:pic>
        <p:nvPicPr>
          <p:cNvPr id="1026" name="Picture 2" descr="https://thevrguys.co/wp-content/uploads/2017/06/i7cpu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749" y="1855292"/>
            <a:ext cx="2991309" cy="257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kristof-blog.ru/picture18.png?i=15088&amp;k=processora-kartink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80" y="1989570"/>
            <a:ext cx="3010452" cy="276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41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ОТВЕТЬТЕ НА ВОПРОСЫ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3592" y="5445224"/>
            <a:ext cx="790642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хранения и передачи данных (информации)</a:t>
            </a:r>
          </a:p>
        </p:txBody>
      </p:sp>
      <p:pic>
        <p:nvPicPr>
          <p:cNvPr id="2054" name="Picture 6" descr="http://orig09.deviantart.net/c1f0/f/2014/021/0/7/hard_disk_hdd_3_5_sata_high_definition_render_png_by_jonathanrey-d736di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555" y="1720226"/>
            <a:ext cx="3936495" cy="317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tickeroid.com/uploads/pic/full-pngimg/3ef09682e485c241fed5c1752da4969d133bb5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2091200"/>
            <a:ext cx="2617566" cy="260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pngpix.com/wp-content/uploads/2016/04/Transcend-USB-Pen-Drive-PNG-ima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335" y="4006439"/>
            <a:ext cx="2100304" cy="152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www.overclockers.co.uk/media/image/FL187KS_1656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272" y="3745335"/>
            <a:ext cx="1173666" cy="117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2747679" y="1242552"/>
            <a:ext cx="790642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Вопрос: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чего нужны носители информации?</a:t>
            </a:r>
          </a:p>
        </p:txBody>
      </p:sp>
    </p:spTree>
    <p:extLst>
      <p:ext uri="{BB962C8B-B14F-4D97-AF65-F5344CB8AC3E}">
        <p14:creationId xmlns:p14="http://schemas.microsoft.com/office/powerpoint/2010/main" val="159835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ОТВЕТЬТЕ НА ВОПРОСЫ</a:t>
            </a:r>
          </a:p>
        </p:txBody>
      </p:sp>
      <p:pic>
        <p:nvPicPr>
          <p:cNvPr id="18434" name="Picture 2" descr="http://uralcons.org/wp-content/uploads/2015/08/%D0%9A%D0%B0%D0%BA-%D0%B2%D1%8B%D0%B1%D1%80%D0%B0%D1%82%D1%8C-%D0%BA%D0%BB%D0%B0%D0%B2%D0%B8%D0%B0%D1%82%D1%83%D1%80%D1%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07" y="1687940"/>
            <a:ext cx="6308848" cy="303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6" name="Picture 14" descr="http://enter.biz.ua/pictures/130265/26948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958" y="2800656"/>
            <a:ext cx="3127165" cy="179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4" name="Picture 22" descr="http://zabika.ru/adpopad/%D0%9E%D1%81%D0%BD%D0%BE%D0%B2%D0%BD%D1%8B%D0%B5+%D0%BA%D0%BE%D0%BC%D0%BF%D0%BE%D0%BD%D0%B5%D0%BD%D1%82%D1%8B+%D0%BA%D0%BE%D0%BC%D0%BF%D1%8C%D1%8E%D1%82%D0%B5%D1%80%D0%B0%2C+%D0%B8%D1%85+%D1%84%D1%83%D0%BD%D0%BA%D1%86%D0%B8%D0%BE%D0%BD%D0%B0%D0%BB%D1%8C%D0%BD%D0%BE%D0%B5+%D0%BD%D0%B0%D0%B7%D0%BD%D0%B0%D1%87%D0%B5%D0%BD%D0%B8%D0%B5+%D0%B8+%D0%BF%D1%80%D0%B8%D0%BD%D1%86%D0%B8%D0%BF%D1%8B+%D1%80%D0%B0%D0%B1%D0%BE%D1%82%D1%8B.+%D0%9F%D1%80%D0%BE%D0%B3%D1%80%D0%B0%D0%BC%D0%BC%D0%BD%D1%8B%D0%B9+%D0%BF%D1%80%D0%B8%D0%BD%D1%86%D0%B8%D0%BF+%D1%80%D0%B0%D0%B1%D0%BE%D1%82%D1%8B+%D0%BA%D0%BE%D0%BC%D0%BF%D1%8C%D1%8E%D1%82%D0%B5%D1%80%D0%B0d/51486_html_4c05d889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0643" y="3237416"/>
            <a:ext cx="1030127" cy="62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83448" y="1184126"/>
            <a:ext cx="790642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Вопрос: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чего нужны клавиатура и мышь?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066093" y="4721446"/>
            <a:ext cx="7906428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Клавиатура для ввода в память информации (текстовых и числовых данных), а мышь для ввода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информации и управления объектами на экране монитора</a:t>
            </a:r>
          </a:p>
        </p:txBody>
      </p:sp>
    </p:spTree>
    <p:extLst>
      <p:ext uri="{BB962C8B-B14F-4D97-AF65-F5344CB8AC3E}">
        <p14:creationId xmlns:p14="http://schemas.microsoft.com/office/powerpoint/2010/main" val="20902594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/>
              <a:t>ЦЕЛЬ </a:t>
            </a:r>
            <a:r>
              <a:rPr lang="ru-RU" sz="4000" b="1" dirty="0" smtClean="0"/>
              <a:t>ЗАНЯТИЯ: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3130" y="1433201"/>
            <a:ext cx="7906428" cy="3649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Понять,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для чего нужен компьютер, какие устройства нужны для работы с данными, для чего нужны программы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3200" b="1" u="sng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libri Light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</a:rPr>
              <a:t>Научиться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 различать и называть части компьютера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 Light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 Light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63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ОТВЕТЬТЕ НА ВОПРОСЫ</a:t>
            </a:r>
          </a:p>
        </p:txBody>
      </p:sp>
      <p:pic>
        <p:nvPicPr>
          <p:cNvPr id="18436" name="Picture 4" descr="https://pngicon.ru/data/media/3/2_3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1610408"/>
            <a:ext cx="3690798" cy="36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42786" y="1181648"/>
            <a:ext cx="790642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Вопрос: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чего нужен принтер?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207568" y="5228813"/>
            <a:ext cx="7906428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вывода информации (текстовых, графических и числовых данных)  на бумажный носитель (бумагу)</a:t>
            </a:r>
          </a:p>
        </p:txBody>
      </p:sp>
      <p:pic>
        <p:nvPicPr>
          <p:cNvPr id="3074" name="Picture 2" descr="http://www.printers-market.ru/components/com_virtuemart/shop_image/product/_______________O_525c9d4291bf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721" y="1381155"/>
            <a:ext cx="4061536" cy="411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65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ОТВЕТЬТЕ НА ВОПРОСЫ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480" y="1542553"/>
            <a:ext cx="790642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Вопрос: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чего нужен сканер?</a:t>
            </a:r>
          </a:p>
        </p:txBody>
      </p:sp>
      <p:pic>
        <p:nvPicPr>
          <p:cNvPr id="4098" name="Picture 2" descr="http://pngimg.com/upload_small/scanner/scanner_PNG113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2138357"/>
            <a:ext cx="5117287" cy="224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directlink.cl/catalog/images/966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5" y="2828682"/>
            <a:ext cx="4978259" cy="189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2142786" y="5199589"/>
            <a:ext cx="7906428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для ввода в память информации (графических и текстовых данных)</a:t>
            </a:r>
          </a:p>
        </p:txBody>
      </p:sp>
    </p:spTree>
    <p:extLst>
      <p:ext uri="{BB962C8B-B14F-4D97-AF65-F5344CB8AC3E}">
        <p14:creationId xmlns:p14="http://schemas.microsoft.com/office/powerpoint/2010/main" val="325462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ОТВЕТЬТЕ НА ВОПРОСЫ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63552" y="1293334"/>
            <a:ext cx="7906428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Вопрос: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Что находится внутри системного блока?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 Light" pitchFamily="34" charset="0"/>
              <a:cs typeface="+mn-cs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 Light" pitchFamily="34" charset="0"/>
              <a:cs typeface="+mn-c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04206" y="4005489"/>
            <a:ext cx="1007819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4.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Жесткий диск (внешняя память) –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записывает и хранит  закодированную информацию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+mn-c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468651" y="3286053"/>
            <a:ext cx="1042444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3.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Внутренняя память (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оперативная)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– хранит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данные только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во время работы компьютера</a:t>
            </a:r>
          </a:p>
        </p:txBody>
      </p:sp>
      <p:pic>
        <p:nvPicPr>
          <p:cNvPr id="5122" name="Picture 2" descr="http://1.bp.blogspot.com/_GlmmbkXrfBA/TFoSGm7WgBI/AAAAAAAAADg/V4rCqGZ0a7w/s1600/Ram+Kingst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47" y="3357051"/>
            <a:ext cx="759654" cy="4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1.bp.blogspot.com/_GlmmbkXrfBA/TFoSGm7WgBI/AAAAAAAAADg/V4rCqGZ0a7w/s1600/Ram+Kingst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7824">
            <a:off x="513365" y="3401171"/>
            <a:ext cx="630325" cy="38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orig09.deviantart.net/c1f0/f/2014/021/0/7/hard_disk_hdd_3_5_sata_high_definition_render_png_by_jonathanrey-d736di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13" y="4089566"/>
            <a:ext cx="613582" cy="49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://vash-komp.ru/wp-content/uploads/2016/04/kak-vybrat-materinskuyu-platu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3500">
            <a:off x="321000" y="1778610"/>
            <a:ext cx="1113803" cy="70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04206" y="1853829"/>
            <a:ext cx="1007819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</a:rPr>
              <a:t>Ответ: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1.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Системная (материнская плата) – служит для объединения устройств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729" y="2708333"/>
            <a:ext cx="472610" cy="4050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4206" y="2531710"/>
            <a:ext cx="10010715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</a:rPr>
              <a:t>Ответ: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2.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Процессор («мозг») – обрабатывает закодированную информацию (данные)</a:t>
            </a:r>
            <a:endParaRPr lang="ru-RU" dirty="0"/>
          </a:p>
        </p:txBody>
      </p:sp>
      <p:pic>
        <p:nvPicPr>
          <p:cNvPr id="13" name="Picture 2" descr="https://bal-shop.ru/pictures/product/big/12973_bi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54" y="4869160"/>
            <a:ext cx="792088" cy="50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04206" y="4646208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</a:rPr>
              <a:t>Ответ: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5. Видеокарта – обрабатывает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и выводит видеоинформацию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</a:endParaRPr>
          </a:p>
        </p:txBody>
      </p:sp>
      <p:pic>
        <p:nvPicPr>
          <p:cNvPr id="15" name="Picture 4" descr="https://cdn-reichelt.de/bilder/web/xxl_ws/E910/XONARDGX_3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3399">
            <a:off x="431073" y="5538633"/>
            <a:ext cx="850249" cy="46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03966" y="5286927"/>
            <a:ext cx="9848617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</a:rPr>
              <a:t>Ответ: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6. Звуковая карта – обрабатывает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и выводит звуковую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информацию</a:t>
            </a:r>
          </a:p>
        </p:txBody>
      </p:sp>
      <p:pic>
        <p:nvPicPr>
          <p:cNvPr id="18" name="Picture 4" descr="http://cdn.overclock.net/1/1d/900x900px-LL-1d3773d9_fan_sp120_blue_x2_1_4_1_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13" y="6194369"/>
            <a:ext cx="562661" cy="47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503967" y="5976492"/>
            <a:ext cx="10496689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</a:rPr>
              <a:t>Ответ: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7. Вентиляторы (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куллеры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) – охлаждают от перегревания материнскую плату процессор и видеокарту</a:t>
            </a:r>
          </a:p>
        </p:txBody>
      </p:sp>
    </p:spTree>
    <p:extLst>
      <p:ext uri="{BB962C8B-B14F-4D97-AF65-F5344CB8AC3E}">
        <p14:creationId xmlns:p14="http://schemas.microsoft.com/office/powerpoint/2010/main" val="328218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" grpId="0"/>
      <p:bldP spid="5" grpId="0"/>
      <p:bldP spid="6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ОТВЕТЬТЕ НА ВОПРОСЫ</a:t>
            </a:r>
          </a:p>
        </p:txBody>
      </p:sp>
      <p:pic>
        <p:nvPicPr>
          <p:cNvPr id="18444" name="Picture 12" descr="https://cdn1.technopark.ru/photos_resized/no_background/600_600/75079/1_750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856" y="2204864"/>
            <a:ext cx="2513560" cy="251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55640" y="1196752"/>
            <a:ext cx="6336704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Вопрос: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чего нужен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монитор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и что является разрешением монитора?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7408" y="4764446"/>
            <a:ext cx="10441160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Для вывода информации (текстовых, числовых и графических данных) и для отображения действий с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ней.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Р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азрешением монитора является величина, определяющая количество точек (элементов растрового изображения) на единицу площади.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+mn-cs"/>
            </a:endParaRPr>
          </a:p>
        </p:txBody>
      </p:sp>
      <p:pic>
        <p:nvPicPr>
          <p:cNvPr id="8196" name="Picture 4" descr="http://shop-support.tsk.ru/uploaded/25052015/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1916832"/>
            <a:ext cx="5077784" cy="268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1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5875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/>
              <a:t>ОТВЕТЬТЕ НА </a:t>
            </a:r>
            <a:r>
              <a:rPr lang="ru-RU" sz="4000" b="1" dirty="0" smtClean="0"/>
              <a:t>ВОПРОСЫ</a:t>
            </a:r>
            <a:endParaRPr lang="ru-RU" sz="4000" b="1" dirty="0"/>
          </a:p>
        </p:txBody>
      </p:sp>
      <p:pic>
        <p:nvPicPr>
          <p:cNvPr id="18438" name="Picture 6" descr="http://power-1.ru/upload/iblock/08f/08fa1e782d00705ccf619823ff5138b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826" y="2613987"/>
            <a:ext cx="2267250" cy="237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https://mans.io/images/1080739/11873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3" y="1412776"/>
            <a:ext cx="4948545" cy="384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42786" y="1110771"/>
            <a:ext cx="7906428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Вопрос: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чего нужны микрофон, наушники (или аудиоколонки), веб-камера?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010682" y="5081135"/>
            <a:ext cx="890176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 Микрофон – для ввода в память звуковых данных, а наушники (или аудиоколонки) – для вывода звуковой информации. Веб-камера – для ввода в память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аудио и видео данных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+mn-cs"/>
            </a:endParaRPr>
          </a:p>
        </p:txBody>
      </p:sp>
      <p:pic>
        <p:nvPicPr>
          <p:cNvPr id="9218" name="Picture 2" descr="https://cdn-reichelt.de/bilder/web/xxl_ws/EB00/MS_LCFB_STUDIO_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59" y="2090531"/>
            <a:ext cx="1673492" cy="223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rayter.ru/upload/iblock/069/06997a5a5cd6cdc33d3fe341b899d00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138" y="1826951"/>
            <a:ext cx="2817724" cy="310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60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4793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/>
              <a:t>ОТВЕТЬТЕ НА ВОПРОС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29348" y="1181785"/>
            <a:ext cx="8349179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Вопрос: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Благодаря чему пользователь может набирать на компьютере тексты, рисовать рисунки, слушать музыку?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415480" y="2636912"/>
            <a:ext cx="3312368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+mn-cs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 Light" pitchFamily="34" charset="0"/>
                <a:cs typeface="+mn-cs"/>
              </a:rPr>
              <a:t>Ответ: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того чтобы компьютер мог помогать человеку, нужны компьютерные программы</a:t>
            </a:r>
          </a:p>
        </p:txBody>
      </p:sp>
      <p:pic>
        <p:nvPicPr>
          <p:cNvPr id="10242" name="Picture 2" descr="http://www.nb-guide.info/portal/wp-content/uploads/2016/04/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550" y="2134108"/>
            <a:ext cx="4495706" cy="4264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5958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754" y="257403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СПАСИБО ЗА ВНИМАНИЕ!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26261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4793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/>
              <a:t>КОМПЬЮТЕР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65259" y="1520691"/>
            <a:ext cx="8349179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- ЭТО ЭЛЕКТРОННОЕ УПРАВЛЯЕМОЕ ПРОГРАММАМИ УСТРОЙСТВО, СОЗДАННОЕ ЧЕЛОВЕКОМ ДЛЯ ОБРАБОТКИ, ХРАНЕНИЯ И ПЕРЕДАЧИ ИНФОРМАЦИИ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71966" y="3140969"/>
            <a:ext cx="4296043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- ЭТО УСТРОЙСТВО, ПРЕДНАЗНАЧЕННОЕ ДЛЯ АВТОМАТИЧЕСКОГО ВЫПОЛНЕНИЯ ДЕЙСТВИЙ С ДАННЫМИ В СООТВЕТСТВИИ С ЗАЛОЖЕННОЙ ПРОГРАММОЙ</a:t>
            </a:r>
          </a:p>
        </p:txBody>
      </p:sp>
      <p:pic>
        <p:nvPicPr>
          <p:cNvPr id="14338" name="Picture 2" descr="http://speaker05.ru/_bd/113/319918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992" y="2769638"/>
            <a:ext cx="4114817" cy="25998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68932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479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ПРОГРАММНОЕ ОБЕСПЕЧЕНИЕ КОМПЬЮТЕРА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31755" y="1256727"/>
            <a:ext cx="8349179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взаимодействия человека с компьютером, управления его работой служит специальная программа 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63953" y="1916832"/>
            <a:ext cx="4616981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операционная система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024" y="3429000"/>
            <a:ext cx="9515475" cy="2105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3333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479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ПРОГРАММНОЕ ОБЕСПЕЧЕНИЕ КОМПЬЮТЕРА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31755" y="1256727"/>
            <a:ext cx="8349179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взаимодействия человека с компьютером, управления его работой служит специальная программа 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63953" y="1916832"/>
            <a:ext cx="4616981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операционная система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2492896"/>
            <a:ext cx="6198030" cy="415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9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479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ПРОГРАММНОЕ ОБЕСПЕЧЕНИЕ КОМПЬЮТЕРА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31755" y="1256727"/>
            <a:ext cx="8349179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Для взаимодействия человека с компьютером, управления его работой служит специальная программа 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63953" y="1916832"/>
            <a:ext cx="4616981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itchFamily="34" charset="0"/>
                <a:cs typeface="+mn-cs"/>
              </a:rPr>
              <a:t>операционная система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2924944"/>
            <a:ext cx="3280278" cy="29969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3068960"/>
            <a:ext cx="6766969" cy="355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57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4793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/>
              <a:t>ПРОГРАММА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31755" y="1253321"/>
            <a:ext cx="8349179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+mn-cs"/>
              </a:rPr>
              <a:t>- ЭТО СОВОКУПНОСТЬ КОМАНД-ИНСТРУКЦИЙ НА ЯЗЫКЕ ПРОГРАММИРОВАНИЯ, ОПИСЫВАЮЩИХ ПОРЯДОК ДЕЙСТВИЙ С ДАННЫМИ</a:t>
            </a:r>
          </a:p>
        </p:txBody>
      </p:sp>
      <p:pic>
        <p:nvPicPr>
          <p:cNvPr id="12290" name="Picture 2" descr="https://raw.githubusercontent.com/DonJayamanne/javaVSCode/master/images/debu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703" y="2253438"/>
            <a:ext cx="6240651" cy="391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cdn.zapier.com/storage/photos/2b4046676cd3f0d05a3a446470f271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864" y="3028332"/>
            <a:ext cx="2299191" cy="264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72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refportal.com/upload/images/3f51d059705094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2708920"/>
            <a:ext cx="595979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Основное назначение компьютера</a:t>
            </a:r>
            <a:endParaRPr lang="ru-RU" b="1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56607781"/>
              </p:ext>
            </p:extLst>
          </p:nvPr>
        </p:nvGraphicFramePr>
        <p:xfrm>
          <a:off x="-888776" y="548680"/>
          <a:ext cx="15121680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105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КОМПЬЮТЕР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2"/>
          <a:stretch/>
        </p:blipFill>
        <p:spPr>
          <a:xfrm>
            <a:off x="2184826" y="1196752"/>
            <a:ext cx="7822349" cy="5112568"/>
          </a:xfrm>
          <a:prstGeom prst="rect">
            <a:avLst/>
          </a:prstGeom>
        </p:spPr>
      </p:pic>
      <p:pic>
        <p:nvPicPr>
          <p:cNvPr id="18434" name="Picture 2" descr="http://uralcons.org/wp-content/uploads/2015/08/%D0%9A%D0%B0%D0%BA-%D0%B2%D1%8B%D0%B1%D1%80%D0%B0%D1%82%D1%8C-%D0%BA%D0%BB%D0%B0%D0%B2%D0%B8%D0%B0%D1%82%D1%83%D1%80%D1%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449" y="2534271"/>
            <a:ext cx="2190706" cy="105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pngicon.ru/data/media/3/2_3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143" y="4389684"/>
            <a:ext cx="1416084" cy="141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power-1.ru/upload/iblock/08f/08fa1e782d00705ccf619823ff5138b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888" y="2193858"/>
            <a:ext cx="661452" cy="6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https://www.clife.ru/upload/iblock/0b0/steelseries_siberia_100_blac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857" y="3933863"/>
            <a:ext cx="755656" cy="75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https://mans.io/images/1080739/118732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682" y="3663302"/>
            <a:ext cx="1391998" cy="108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4" name="Picture 12" descr="https://cdn1.technopark.ru/photos_resized/no_background/600_600/75079/1_7507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802" y="3587635"/>
            <a:ext cx="1448112" cy="144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6" name="Picture 14" descr="http://enter.biz.ua/pictures/130265/26948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716" y="1520634"/>
            <a:ext cx="1227216" cy="70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8" name="Picture 16" descr="http://hi-blog.one/wp-content/uploads/2016/09/kak-kupit-kompyuter-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54" y="1481218"/>
            <a:ext cx="2109790" cy="100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0" name="Picture 18" descr="http://birmaga.ru/dosta/%D0%9E%D1%81%D0%BD%D0%BE%D0%B2%D0%BD%D1%8B%D0%B5%20%D1%83%D1%81%D1%82%D1%80%D0%BE%D0%B9%D1%81%D1%82%D0%B2%D0%B0%20%D0%BA%D0%BE%D0%BC%D0%BF%D1%8C%D1%8E%D1%82%D0%B5%D1%80%D0%B0a/240908_html_m2fcd951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37"/>
          <a:stretch/>
        </p:blipFill>
        <p:spPr bwMode="auto">
          <a:xfrm>
            <a:off x="6497942" y="2550243"/>
            <a:ext cx="1656437" cy="140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4" name="Picture 22" descr="http://zabika.ru/adpopad/%D0%9E%D1%81%D0%BD%D0%BE%D0%B2%D0%BD%D1%8B%D0%B5+%D0%BA%D0%BE%D0%BC%D0%BF%D0%BE%D0%BD%D0%B5%D0%BD%D1%82%D1%8B+%D0%BA%D0%BE%D0%BC%D0%BF%D1%8C%D1%8E%D1%82%D0%B5%D1%80%D0%B0%2C+%D0%B8%D1%85+%D1%84%D1%83%D0%BD%D0%BA%D1%86%D0%B8%D0%BE%D0%BD%D0%B0%D0%BB%D1%8C%D0%BD%D0%BE%D0%B5+%D0%BD%D0%B0%D0%B7%D0%BD%D0%B0%D1%87%D0%B5%D0%BD%D0%B8%D0%B5+%D0%B8+%D0%BF%D1%80%D0%B8%D0%BD%D1%86%D0%B8%D0%BF%D1%8B+%D1%80%D0%B0%D0%B1%D0%BE%D1%82%D1%8B.+%D0%9F%D1%80%D0%BE%D0%B3%D1%80%D0%B0%D0%BC%D0%BC%D0%BD%D1%8B%D0%B9+%D0%BF%D1%80%D0%B8%D0%BD%D1%86%D0%B8%D0%BF+%D1%80%D0%B0%D0%B1%D0%BE%D1%82%D1%8B+%D0%BA%D0%BE%D0%BC%D0%BF%D1%8C%D1%8E%D1%82%D0%B5%D1%80%D0%B0d/51486_html_4c05d889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593" y="3328161"/>
            <a:ext cx="1030127" cy="62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5" t="74285" r="22316" b="11929"/>
          <a:stretch/>
        </p:blipFill>
        <p:spPr>
          <a:xfrm>
            <a:off x="6337380" y="5035748"/>
            <a:ext cx="1475820" cy="567623"/>
          </a:xfrm>
          <a:prstGeom prst="rect">
            <a:avLst/>
          </a:prstGeom>
        </p:spPr>
      </p:pic>
      <p:pic>
        <p:nvPicPr>
          <p:cNvPr id="18456" name="Picture 24" descr="http://www.ktp.ru/cat/img/019754.gif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876" y="4840001"/>
            <a:ext cx="515449" cy="51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http://xn--e1alw.www.okna.kg/upload/iblock/893/89355b949264f9311c9d55233598a83f_thumb_23ad431827e0504d.pn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212" y="1892020"/>
            <a:ext cx="1799134" cy="1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65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1415</TotalTime>
  <Words>595</Words>
  <Application>Microsoft Office PowerPoint</Application>
  <PresentationFormat>Широкоэкранный</PresentationFormat>
  <Paragraphs>91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Georgia</vt:lpstr>
      <vt:lpstr>Segoe UI</vt:lpstr>
      <vt:lpstr>Тема Office</vt:lpstr>
      <vt:lpstr>Профессиональная ИКТ компетентность работников МУ ДО «ДДТ»</vt:lpstr>
      <vt:lpstr>ЦЕЛЬ ЗАНЯТИЯ:</vt:lpstr>
      <vt:lpstr>КОМПЬЮТЕР</vt:lpstr>
      <vt:lpstr>ПРОГРАММНОЕ ОБЕСПЕЧЕНИЕ КОМПЬЮТЕРА</vt:lpstr>
      <vt:lpstr>ПРОГРАММНОЕ ОБЕСПЕЧЕНИЕ КОМПЬЮТЕРА</vt:lpstr>
      <vt:lpstr>ПРОГРАММНОЕ ОБЕСПЕЧЕНИЕ КОМПЬЮТЕРА</vt:lpstr>
      <vt:lpstr>ПРОГРАММА</vt:lpstr>
      <vt:lpstr>Основное назначение компьютера</vt:lpstr>
      <vt:lpstr>КОМПЬЮТЕР</vt:lpstr>
      <vt:lpstr>УСТРОЙСТВА ВВОДА ИНФОРМАЦИИ</vt:lpstr>
      <vt:lpstr>УСТРОЙСТВА ОБРАБОТКИ ИНФОРМАЦИИ</vt:lpstr>
      <vt:lpstr>БЛОК ПИТАНИЯ</vt:lpstr>
      <vt:lpstr>КОМПЬЮТЕР</vt:lpstr>
      <vt:lpstr>УСТРОЙСТВА ВЫВОДА ИНФОРМАЦИИ</vt:lpstr>
      <vt:lpstr>КОМПЬЮТЕРНАЯ ИНФОРМАЦИЯ</vt:lpstr>
      <vt:lpstr>ОТВЕТЬТЕ НА ВОПРОСЫ</vt:lpstr>
      <vt:lpstr>ОТВЕТЬТЕ НА ВОПРОСЫ</vt:lpstr>
      <vt:lpstr>ОТВЕТЬТЕ НА ВОПРОСЫ</vt:lpstr>
      <vt:lpstr>ОТВЕТЬТЕ НА ВОПРОСЫ</vt:lpstr>
      <vt:lpstr>ОТВЕТЬТЕ НА ВОПРОСЫ</vt:lpstr>
      <vt:lpstr>ОТВЕТЬТЕ НА ВОПРОСЫ</vt:lpstr>
      <vt:lpstr>ОТВЕТЬТЕ НА ВОПРОСЫ</vt:lpstr>
      <vt:lpstr>ОТВЕТЬТЕ НА ВОПРОСЫ</vt:lpstr>
      <vt:lpstr>ОТВЕТЬТЕ НА ВОПРОСЫ</vt:lpstr>
      <vt:lpstr>ОТВЕТЬТЕ НА ВОПРОС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Компьютер</dc:title>
  <dc:creator>алекс</dc:creator>
  <cp:lastModifiedBy>Малиновский</cp:lastModifiedBy>
  <cp:revision>81</cp:revision>
  <dcterms:created xsi:type="dcterms:W3CDTF">2017-10-15T13:48:28Z</dcterms:created>
  <dcterms:modified xsi:type="dcterms:W3CDTF">2020-11-27T12:29:47Z</dcterms:modified>
</cp:coreProperties>
</file>