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2" r:id="rId7"/>
    <p:sldId id="260" r:id="rId8"/>
    <p:sldId id="261" r:id="rId9"/>
    <p:sldId id="264" r:id="rId10"/>
    <p:sldId id="269" r:id="rId11"/>
    <p:sldId id="267" r:id="rId12"/>
    <p:sldId id="266" r:id="rId13"/>
    <p:sldId id="265" r:id="rId14"/>
    <p:sldId id="268" r:id="rId15"/>
    <p:sldId id="270" r:id="rId16"/>
    <p:sldId id="271" r:id="rId17"/>
    <p:sldId id="273" r:id="rId18"/>
    <p:sldId id="274" r:id="rId19"/>
    <p:sldId id="275" r:id="rId20"/>
    <p:sldId id="272" r:id="rId21"/>
    <p:sldId id="276" r:id="rId22"/>
    <p:sldId id="278" r:id="rId23"/>
    <p:sldId id="277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762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65350-01D0-4A68-921D-4650AD6088C3}" type="datetimeFigureOut">
              <a:rPr lang="ru-RU" smtClean="0"/>
              <a:t>ср 02.04.25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A03A5-1BF8-4285-BA73-E08C232428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190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65350-01D0-4A68-921D-4650AD6088C3}" type="datetimeFigureOut">
              <a:rPr lang="ru-RU" smtClean="0"/>
              <a:t>ср 02.04.25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A03A5-1BF8-4285-BA73-E08C232428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827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65350-01D0-4A68-921D-4650AD6088C3}" type="datetimeFigureOut">
              <a:rPr lang="ru-RU" smtClean="0"/>
              <a:t>ср 02.04.25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A03A5-1BF8-4285-BA73-E08C232428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177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65350-01D0-4A68-921D-4650AD6088C3}" type="datetimeFigureOut">
              <a:rPr lang="ru-RU" smtClean="0"/>
              <a:t>ср 02.04.25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A03A5-1BF8-4285-BA73-E08C232428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24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65350-01D0-4A68-921D-4650AD6088C3}" type="datetimeFigureOut">
              <a:rPr lang="ru-RU" smtClean="0"/>
              <a:t>ср 02.04.25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A03A5-1BF8-4285-BA73-E08C232428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997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65350-01D0-4A68-921D-4650AD6088C3}" type="datetimeFigureOut">
              <a:rPr lang="ru-RU" smtClean="0"/>
              <a:t>ср 02.04.25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A03A5-1BF8-4285-BA73-E08C232428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164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65350-01D0-4A68-921D-4650AD6088C3}" type="datetimeFigureOut">
              <a:rPr lang="ru-RU" smtClean="0"/>
              <a:t>ср 02.04.25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A03A5-1BF8-4285-BA73-E08C232428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22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65350-01D0-4A68-921D-4650AD6088C3}" type="datetimeFigureOut">
              <a:rPr lang="ru-RU" smtClean="0"/>
              <a:t>ср 02.04.25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A03A5-1BF8-4285-BA73-E08C232428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72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65350-01D0-4A68-921D-4650AD6088C3}" type="datetimeFigureOut">
              <a:rPr lang="ru-RU" smtClean="0"/>
              <a:t>ср 02.04.25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A03A5-1BF8-4285-BA73-E08C232428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598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65350-01D0-4A68-921D-4650AD6088C3}" type="datetimeFigureOut">
              <a:rPr lang="ru-RU" smtClean="0"/>
              <a:t>ср 02.04.25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A03A5-1BF8-4285-BA73-E08C232428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125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65350-01D0-4A68-921D-4650AD6088C3}" type="datetimeFigureOut">
              <a:rPr lang="ru-RU" smtClean="0"/>
              <a:t>ср 02.04.25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A03A5-1BF8-4285-BA73-E08C232428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42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D65350-01D0-4A68-921D-4650AD6088C3}" type="datetimeFigureOut">
              <a:rPr lang="ru-RU" smtClean="0"/>
              <a:t>ср 02.04.25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A03A5-1BF8-4285-BA73-E08C232428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994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5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5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5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5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5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5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6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6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6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6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6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6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7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7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slide" Target="slide9.xml"/><Relationship Id="rId18" Type="http://schemas.openxmlformats.org/officeDocument/2006/relationships/slide" Target="slide26.xml"/><Relationship Id="rId26" Type="http://schemas.openxmlformats.org/officeDocument/2006/relationships/slide" Target="slide10.xml"/><Relationship Id="rId3" Type="http://schemas.openxmlformats.org/officeDocument/2006/relationships/image" Target="../media/image5.png"/><Relationship Id="rId21" Type="http://schemas.openxmlformats.org/officeDocument/2006/relationships/slide" Target="slide29.xml"/><Relationship Id="rId34" Type="http://schemas.openxmlformats.org/officeDocument/2006/relationships/slide" Target="slide18.xml"/><Relationship Id="rId7" Type="http://schemas.openxmlformats.org/officeDocument/2006/relationships/slide" Target="slide4.xml"/><Relationship Id="rId12" Type="http://schemas.openxmlformats.org/officeDocument/2006/relationships/slide" Target="slide8.xml"/><Relationship Id="rId17" Type="http://schemas.openxmlformats.org/officeDocument/2006/relationships/slide" Target="slide25.xml"/><Relationship Id="rId25" Type="http://schemas.openxmlformats.org/officeDocument/2006/relationships/slide" Target="slide33.xml"/><Relationship Id="rId33" Type="http://schemas.openxmlformats.org/officeDocument/2006/relationships/slide" Target="slide17.xml"/><Relationship Id="rId38" Type="http://schemas.openxmlformats.org/officeDocument/2006/relationships/slide" Target="slide34.xml"/><Relationship Id="rId2" Type="http://schemas.openxmlformats.org/officeDocument/2006/relationships/image" Target="../media/image4.png"/><Relationship Id="rId16" Type="http://schemas.openxmlformats.org/officeDocument/2006/relationships/slide" Target="slide24.xml"/><Relationship Id="rId20" Type="http://schemas.openxmlformats.org/officeDocument/2006/relationships/slide" Target="slide28.xml"/><Relationship Id="rId29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slide" Target="slide7.xml"/><Relationship Id="rId24" Type="http://schemas.openxmlformats.org/officeDocument/2006/relationships/slide" Target="slide32.xml"/><Relationship Id="rId32" Type="http://schemas.openxmlformats.org/officeDocument/2006/relationships/slide" Target="slide16.xml"/><Relationship Id="rId37" Type="http://schemas.openxmlformats.org/officeDocument/2006/relationships/slide" Target="slide21.xml"/><Relationship Id="rId5" Type="http://schemas.openxmlformats.org/officeDocument/2006/relationships/image" Target="../media/image7.png"/><Relationship Id="rId15" Type="http://schemas.openxmlformats.org/officeDocument/2006/relationships/slide" Target="slide23.xml"/><Relationship Id="rId23" Type="http://schemas.openxmlformats.org/officeDocument/2006/relationships/slide" Target="slide31.xml"/><Relationship Id="rId28" Type="http://schemas.openxmlformats.org/officeDocument/2006/relationships/slide" Target="slide12.xml"/><Relationship Id="rId36" Type="http://schemas.openxmlformats.org/officeDocument/2006/relationships/slide" Target="slide20.xml"/><Relationship Id="rId10" Type="http://schemas.openxmlformats.org/officeDocument/2006/relationships/slide" Target="slide6.xml"/><Relationship Id="rId19" Type="http://schemas.openxmlformats.org/officeDocument/2006/relationships/slide" Target="slide27.xml"/><Relationship Id="rId31" Type="http://schemas.openxmlformats.org/officeDocument/2006/relationships/slide" Target="slide15.xml"/><Relationship Id="rId4" Type="http://schemas.openxmlformats.org/officeDocument/2006/relationships/image" Target="../media/image6.png"/><Relationship Id="rId9" Type="http://schemas.openxmlformats.org/officeDocument/2006/relationships/slide" Target="slide5.xml"/><Relationship Id="rId14" Type="http://schemas.openxmlformats.org/officeDocument/2006/relationships/slide" Target="slide22.xml"/><Relationship Id="rId22" Type="http://schemas.openxmlformats.org/officeDocument/2006/relationships/slide" Target="slide30.xml"/><Relationship Id="rId27" Type="http://schemas.openxmlformats.org/officeDocument/2006/relationships/slide" Target="slide11.xml"/><Relationship Id="rId30" Type="http://schemas.openxmlformats.org/officeDocument/2006/relationships/slide" Target="slide14.xml"/><Relationship Id="rId35" Type="http://schemas.openxmlformats.org/officeDocument/2006/relationships/slide" Target="slide1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7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7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7.png"/><Relationship Id="rId4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7.png"/><Relationship Id="rId4" Type="http://schemas.openxmlformats.org/officeDocument/2006/relationships/audio" Target="../media/audio1.wav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ohottursnab.com/foto/bremenskie-muzykanty-geroi" TargetMode="External"/><Relationship Id="rId2" Type="http://schemas.openxmlformats.org/officeDocument/2006/relationships/hyperlink" Target="https://www.teahub.io/viewwp/ixwmwi_musica-wall-paper/" TargetMode="Externa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hyperlink" Target="https://&#1087;&#1077;&#1088;&#1089;&#1086;&#1085;&#1072;&#1078;.&#1088;&#1092;/news/muzykalnaya-viktorina-dlya-detey-s-otvetami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4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4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4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4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4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4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" y="0"/>
            <a:ext cx="9136386" cy="6858000"/>
          </a:xfrm>
          <a:prstGeom prst="rect">
            <a:avLst/>
          </a:prstGeom>
        </p:spPr>
      </p:pic>
      <p:sp>
        <p:nvSpPr>
          <p:cNvPr id="6" name="Управляющая кнопка: настраиваемая 5">
            <a:hlinkClick r:id="" action="ppaction://hlinkshowjump?jump=nextslide" highlightClick="1">
              <a:snd r:embed="rId5" name="chimes.wav"/>
            </a:hlinkClick>
          </p:cNvPr>
          <p:cNvSpPr/>
          <p:nvPr/>
        </p:nvSpPr>
        <p:spPr>
          <a:xfrm>
            <a:off x="3739661" y="6031524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7" name="Гимн музыке. А. Ермолов. (Минус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62134" y="55420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919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4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3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ПРОС"/>
          <p:cNvSpPr txBox="1"/>
          <p:nvPr/>
        </p:nvSpPr>
        <p:spPr>
          <a:xfrm>
            <a:off x="2226705" y="905608"/>
            <a:ext cx="46905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/>
              <a:t>Когда будет веселей </a:t>
            </a:r>
            <a:r>
              <a:rPr lang="ru-RU" sz="2800" b="1" dirty="0" smtClean="0"/>
              <a:t>дорога?</a:t>
            </a:r>
            <a:endParaRPr lang="ru-RU" sz="2800" b="1" dirty="0"/>
          </a:p>
        </p:txBody>
      </p:sp>
      <p:sp>
        <p:nvSpPr>
          <p:cNvPr id="3" name="ОТВЕТ ПРАВ 1"/>
          <p:cNvSpPr txBox="1"/>
          <p:nvPr/>
        </p:nvSpPr>
        <p:spPr>
          <a:xfrm>
            <a:off x="2416097" y="3094893"/>
            <a:ext cx="43118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Когда мои друзья со мной</a:t>
            </a:r>
            <a:endParaRPr lang="ru-RU" sz="2800" b="1" u="sng" dirty="0"/>
          </a:p>
        </p:txBody>
      </p:sp>
      <p:sp>
        <p:nvSpPr>
          <p:cNvPr id="4" name="ОТВЕТ 2"/>
          <p:cNvSpPr txBox="1"/>
          <p:nvPr/>
        </p:nvSpPr>
        <p:spPr>
          <a:xfrm>
            <a:off x="2438155" y="2461847"/>
            <a:ext cx="42764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Песенка весёлого шофёра</a:t>
            </a:r>
            <a:endParaRPr lang="ru-RU" sz="2800" b="1" u="sng" dirty="0"/>
          </a:p>
        </p:txBody>
      </p:sp>
      <p:sp>
        <p:nvSpPr>
          <p:cNvPr id="5" name="ОТВЕТ 3"/>
          <p:cNvSpPr txBox="1"/>
          <p:nvPr/>
        </p:nvSpPr>
        <p:spPr>
          <a:xfrm>
            <a:off x="2174781" y="3727939"/>
            <a:ext cx="47944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Облака белогривые лошадки</a:t>
            </a:r>
            <a:endParaRPr lang="ru-RU" sz="2800" b="1" u="sng" dirty="0"/>
          </a:p>
        </p:txBody>
      </p:sp>
      <p:sp>
        <p:nvSpPr>
          <p:cNvPr id="6" name="ОТВЕТ 4"/>
          <p:cNvSpPr txBox="1"/>
          <p:nvPr/>
        </p:nvSpPr>
        <p:spPr>
          <a:xfrm>
            <a:off x="2753367" y="4360985"/>
            <a:ext cx="3637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По дороге с облаками</a:t>
            </a:r>
          </a:p>
        </p:txBody>
      </p:sp>
      <p:sp>
        <p:nvSpPr>
          <p:cNvPr id="7" name="ДАЛЬШЕ">
            <a:hlinkClick r:id="rId3" action="ppaction://hlinksldjump" highlightClick="1">
              <a:snd r:embed="rId4" name="chimes.wav"/>
            </a:hlinkClick>
          </p:cNvPr>
          <p:cNvSpPr/>
          <p:nvPr/>
        </p:nvSpPr>
        <p:spPr>
          <a:xfrm>
            <a:off x="7212622" y="6013940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12" name="Осёл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78" y="4622595"/>
            <a:ext cx="1530493" cy="18512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53333" r="21579" b="28719"/>
          <a:stretch/>
        </p:blipFill>
        <p:spPr>
          <a:xfrm>
            <a:off x="1934308" y="3657599"/>
            <a:ext cx="5231423" cy="123092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34615" r="21579" b="55001"/>
          <a:stretch/>
        </p:blipFill>
        <p:spPr>
          <a:xfrm>
            <a:off x="1915974" y="2461847"/>
            <a:ext cx="5231423" cy="71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27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4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ПРОС"/>
          <p:cNvSpPr txBox="1"/>
          <p:nvPr/>
        </p:nvSpPr>
        <p:spPr>
          <a:xfrm>
            <a:off x="611971" y="905608"/>
            <a:ext cx="792005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/>
              <a:t>Песня звучит о том, </a:t>
            </a:r>
            <a:endParaRPr lang="ru-RU" sz="2800" b="1" dirty="0" smtClean="0"/>
          </a:p>
          <a:p>
            <a:pPr algn="ctr"/>
            <a:r>
              <a:rPr lang="ru-RU" sz="2800" b="1" dirty="0" smtClean="0"/>
              <a:t>как </a:t>
            </a:r>
            <a:r>
              <a:rPr lang="ru-RU" sz="2800" b="1" dirty="0"/>
              <a:t>одинокая кудрявая </a:t>
            </a:r>
            <a:r>
              <a:rPr lang="ru-RU" sz="2800" b="1" dirty="0" smtClean="0"/>
              <a:t>красавица в </a:t>
            </a:r>
            <a:r>
              <a:rPr lang="ru-RU" sz="2800" b="1" dirty="0"/>
              <a:t>поле </a:t>
            </a:r>
            <a:r>
              <a:rPr lang="ru-RU" sz="2800" b="1" dirty="0" smtClean="0"/>
              <a:t>стояла?</a:t>
            </a:r>
          </a:p>
        </p:txBody>
      </p:sp>
      <p:sp>
        <p:nvSpPr>
          <p:cNvPr id="3" name="ОТВЕТ ПРАВ 1"/>
          <p:cNvSpPr txBox="1"/>
          <p:nvPr/>
        </p:nvSpPr>
        <p:spPr>
          <a:xfrm>
            <a:off x="2733730" y="3727939"/>
            <a:ext cx="36765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/>
              <a:t>Во поле </a:t>
            </a:r>
            <a:r>
              <a:rPr lang="ru-RU" sz="2800" b="1" u="sng" dirty="0" smtClean="0"/>
              <a:t>берёза стояла</a:t>
            </a:r>
            <a:endParaRPr lang="ru-RU" sz="2800" b="1" u="sng" dirty="0"/>
          </a:p>
        </p:txBody>
      </p:sp>
      <p:sp>
        <p:nvSpPr>
          <p:cNvPr id="4" name="ОТВЕТ 2"/>
          <p:cNvSpPr txBox="1"/>
          <p:nvPr/>
        </p:nvSpPr>
        <p:spPr>
          <a:xfrm>
            <a:off x="3241930" y="2461847"/>
            <a:ext cx="26689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Матушка Земля</a:t>
            </a:r>
            <a:endParaRPr lang="ru-RU" sz="2800" b="1" u="sng" dirty="0"/>
          </a:p>
        </p:txBody>
      </p:sp>
      <p:sp>
        <p:nvSpPr>
          <p:cNvPr id="5" name="ОТВЕТ 3"/>
          <p:cNvSpPr txBox="1"/>
          <p:nvPr/>
        </p:nvSpPr>
        <p:spPr>
          <a:xfrm>
            <a:off x="2548402" y="3094893"/>
            <a:ext cx="40384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То не ветер ветку клонит</a:t>
            </a:r>
            <a:endParaRPr lang="ru-RU" sz="2800" b="1" u="sng" dirty="0"/>
          </a:p>
        </p:txBody>
      </p:sp>
      <p:sp>
        <p:nvSpPr>
          <p:cNvPr id="6" name="ОТВЕТ 4"/>
          <p:cNvSpPr txBox="1"/>
          <p:nvPr/>
        </p:nvSpPr>
        <p:spPr>
          <a:xfrm>
            <a:off x="2889045" y="4360985"/>
            <a:ext cx="33659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Кудрявая красавица</a:t>
            </a:r>
          </a:p>
        </p:txBody>
      </p:sp>
      <p:sp>
        <p:nvSpPr>
          <p:cNvPr id="7" name="ДАЛЬШЕ">
            <a:hlinkClick r:id="rId3" action="ppaction://hlinksldjump" highlightClick="1">
              <a:snd r:embed="rId4" name="chimes.wav"/>
            </a:hlinkClick>
          </p:cNvPr>
          <p:cNvSpPr/>
          <p:nvPr/>
        </p:nvSpPr>
        <p:spPr>
          <a:xfrm>
            <a:off x="7212622" y="6013940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12" name="Осёл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78" y="4622595"/>
            <a:ext cx="1530493" cy="18512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62820" r="21579" b="28719"/>
          <a:stretch/>
        </p:blipFill>
        <p:spPr>
          <a:xfrm>
            <a:off x="1934308" y="4308231"/>
            <a:ext cx="5231423" cy="5802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34615" r="21579" b="46924"/>
          <a:stretch/>
        </p:blipFill>
        <p:spPr>
          <a:xfrm>
            <a:off x="1915974" y="2461846"/>
            <a:ext cx="5231423" cy="126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582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ПРОС"/>
          <p:cNvSpPr txBox="1"/>
          <p:nvPr/>
        </p:nvSpPr>
        <p:spPr>
          <a:xfrm>
            <a:off x="324841" y="905608"/>
            <a:ext cx="849431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/>
              <a:t>Попытайтесь вспомнить, как называется </a:t>
            </a:r>
            <a:r>
              <a:rPr lang="ru-RU" sz="2800" b="1" dirty="0" smtClean="0"/>
              <a:t>песня,</a:t>
            </a:r>
          </a:p>
          <a:p>
            <a:pPr algn="ctr"/>
            <a:r>
              <a:rPr lang="ru-RU" sz="2800" b="1" dirty="0" smtClean="0"/>
              <a:t>где </a:t>
            </a:r>
            <a:r>
              <a:rPr lang="ru-RU" sz="2800" b="1" dirty="0"/>
              <a:t>гостям </a:t>
            </a:r>
            <a:r>
              <a:rPr lang="ru-RU" sz="2800" b="1" dirty="0" smtClean="0"/>
              <a:t>предлагают «бей </a:t>
            </a:r>
            <a:r>
              <a:rPr lang="ru-RU" sz="2800" b="1" dirty="0"/>
              <a:t>кокосы, ешь бананы</a:t>
            </a:r>
            <a:r>
              <a:rPr lang="ru-RU" sz="2800" b="1" dirty="0" smtClean="0"/>
              <a:t>…»?</a:t>
            </a:r>
            <a:endParaRPr lang="ru-RU" sz="2800" b="1" dirty="0"/>
          </a:p>
        </p:txBody>
      </p:sp>
      <p:sp>
        <p:nvSpPr>
          <p:cNvPr id="3" name="ОТВЕТ ПРАВ 1"/>
          <p:cNvSpPr txBox="1"/>
          <p:nvPr/>
        </p:nvSpPr>
        <p:spPr>
          <a:xfrm>
            <a:off x="3546721" y="3094893"/>
            <a:ext cx="2050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err="1" smtClean="0"/>
              <a:t>Чунга-Чанга</a:t>
            </a:r>
            <a:endParaRPr lang="ru-RU" sz="2800" b="1" u="sng" dirty="0"/>
          </a:p>
        </p:txBody>
      </p:sp>
      <p:sp>
        <p:nvSpPr>
          <p:cNvPr id="4" name="ОТВЕТ 2"/>
          <p:cNvSpPr txBox="1"/>
          <p:nvPr/>
        </p:nvSpPr>
        <p:spPr>
          <a:xfrm>
            <a:off x="3136869" y="2461847"/>
            <a:ext cx="28790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Кокосы и бананы</a:t>
            </a:r>
            <a:endParaRPr lang="ru-RU" sz="2800" b="1" u="sng" dirty="0"/>
          </a:p>
        </p:txBody>
      </p:sp>
      <p:sp>
        <p:nvSpPr>
          <p:cNvPr id="5" name="ОТВЕТ 3"/>
          <p:cNvSpPr txBox="1"/>
          <p:nvPr/>
        </p:nvSpPr>
        <p:spPr>
          <a:xfrm>
            <a:off x="2921044" y="3727939"/>
            <a:ext cx="33019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Оранжевая песенка</a:t>
            </a:r>
            <a:endParaRPr lang="ru-RU" sz="2800" b="1" u="sng" dirty="0"/>
          </a:p>
        </p:txBody>
      </p:sp>
      <p:sp>
        <p:nvSpPr>
          <p:cNvPr id="6" name="ОТВЕТ 4"/>
          <p:cNvSpPr txBox="1"/>
          <p:nvPr/>
        </p:nvSpPr>
        <p:spPr>
          <a:xfrm>
            <a:off x="2788246" y="4360985"/>
            <a:ext cx="35675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Маленький кораблик</a:t>
            </a:r>
          </a:p>
        </p:txBody>
      </p:sp>
      <p:sp>
        <p:nvSpPr>
          <p:cNvPr id="7" name="ДАЛЬШЕ">
            <a:hlinkClick r:id="rId3" action="ppaction://hlinksldjump" highlightClick="1">
              <a:snd r:embed="rId4" name="chimes.wav"/>
            </a:hlinkClick>
          </p:cNvPr>
          <p:cNvSpPr/>
          <p:nvPr/>
        </p:nvSpPr>
        <p:spPr>
          <a:xfrm>
            <a:off x="7212622" y="6013940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12" name="Осёл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78" y="4622595"/>
            <a:ext cx="1530493" cy="18512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53333" r="21579" b="28719"/>
          <a:stretch/>
        </p:blipFill>
        <p:spPr>
          <a:xfrm>
            <a:off x="1934308" y="3657599"/>
            <a:ext cx="5231423" cy="123092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34615" r="21579" b="55001"/>
          <a:stretch/>
        </p:blipFill>
        <p:spPr>
          <a:xfrm>
            <a:off x="1915974" y="2461847"/>
            <a:ext cx="5231423" cy="71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22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ПРОС"/>
          <p:cNvSpPr txBox="1"/>
          <p:nvPr/>
        </p:nvSpPr>
        <p:spPr>
          <a:xfrm>
            <a:off x="2154228" y="905608"/>
            <a:ext cx="48355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/>
              <a:t>Какая нотка идёт после «си»?</a:t>
            </a:r>
            <a:endParaRPr lang="ru-RU" sz="2800" b="1" dirty="0"/>
          </a:p>
        </p:txBody>
      </p:sp>
      <p:sp>
        <p:nvSpPr>
          <p:cNvPr id="3" name="ОТВЕТ ПРАВ 1"/>
          <p:cNvSpPr txBox="1"/>
          <p:nvPr/>
        </p:nvSpPr>
        <p:spPr>
          <a:xfrm>
            <a:off x="4281057" y="2461847"/>
            <a:ext cx="5818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до</a:t>
            </a:r>
            <a:endParaRPr lang="ru-RU" sz="2800" b="1" u="sng" dirty="0"/>
          </a:p>
        </p:txBody>
      </p:sp>
      <p:sp>
        <p:nvSpPr>
          <p:cNvPr id="4" name="ОТВЕТ 2"/>
          <p:cNvSpPr txBox="1"/>
          <p:nvPr/>
        </p:nvSpPr>
        <p:spPr>
          <a:xfrm>
            <a:off x="4295320" y="3094893"/>
            <a:ext cx="5533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ля</a:t>
            </a:r>
            <a:endParaRPr lang="ru-RU" sz="2800" b="1" u="sng" dirty="0"/>
          </a:p>
        </p:txBody>
      </p:sp>
      <p:sp>
        <p:nvSpPr>
          <p:cNvPr id="5" name="ОТВЕТ 3"/>
          <p:cNvSpPr txBox="1"/>
          <p:nvPr/>
        </p:nvSpPr>
        <p:spPr>
          <a:xfrm>
            <a:off x="4251239" y="3727939"/>
            <a:ext cx="6415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ми</a:t>
            </a:r>
            <a:endParaRPr lang="ru-RU" sz="2800" b="1" u="sng" dirty="0"/>
          </a:p>
        </p:txBody>
      </p:sp>
      <p:sp>
        <p:nvSpPr>
          <p:cNvPr id="6" name="ОТВЕТ 4"/>
          <p:cNvSpPr txBox="1"/>
          <p:nvPr/>
        </p:nvSpPr>
        <p:spPr>
          <a:xfrm>
            <a:off x="4292917" y="4360985"/>
            <a:ext cx="5581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ре</a:t>
            </a:r>
            <a:endParaRPr lang="ru-RU" sz="2800" b="1" u="sng" dirty="0"/>
          </a:p>
        </p:txBody>
      </p:sp>
      <p:sp>
        <p:nvSpPr>
          <p:cNvPr id="7" name="ДАЛЬШЕ">
            <a:hlinkClick r:id="rId3" action="ppaction://hlinksldjump" highlightClick="1">
              <a:snd r:embed="rId4" name="chimes.wav"/>
            </a:hlinkClick>
          </p:cNvPr>
          <p:cNvSpPr/>
          <p:nvPr/>
        </p:nvSpPr>
        <p:spPr>
          <a:xfrm>
            <a:off x="7212622" y="6013940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11" name="Осёл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78" y="4622595"/>
            <a:ext cx="1530493" cy="18512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43589" r="21579" b="28719"/>
          <a:stretch/>
        </p:blipFill>
        <p:spPr>
          <a:xfrm>
            <a:off x="1934308" y="2989385"/>
            <a:ext cx="5231423" cy="1899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45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6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ПРОС"/>
          <p:cNvSpPr txBox="1"/>
          <p:nvPr/>
        </p:nvSpPr>
        <p:spPr>
          <a:xfrm>
            <a:off x="1875657" y="905608"/>
            <a:ext cx="539269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/>
              <a:t>Музыкальный </a:t>
            </a:r>
            <a:r>
              <a:rPr lang="ru-RU" sz="2800" b="1" dirty="0" smtClean="0"/>
              <a:t>инструмент,</a:t>
            </a:r>
          </a:p>
          <a:p>
            <a:pPr algn="ctr"/>
            <a:r>
              <a:rPr lang="ru-RU" sz="2800" b="1" dirty="0" smtClean="0"/>
              <a:t>у </a:t>
            </a:r>
            <a:r>
              <a:rPr lang="ru-RU" sz="2800" b="1" dirty="0"/>
              <a:t>которого есть струны и </a:t>
            </a:r>
            <a:r>
              <a:rPr lang="ru-RU" sz="2800" b="1" dirty="0" smtClean="0"/>
              <a:t>педаль?</a:t>
            </a:r>
            <a:endParaRPr lang="ru-RU" sz="2800" b="1" dirty="0"/>
          </a:p>
        </p:txBody>
      </p:sp>
      <p:sp>
        <p:nvSpPr>
          <p:cNvPr id="3" name="ОТВЕТ ПРАВ 1"/>
          <p:cNvSpPr txBox="1"/>
          <p:nvPr/>
        </p:nvSpPr>
        <p:spPr>
          <a:xfrm>
            <a:off x="4025163" y="4360985"/>
            <a:ext cx="11112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Рояль</a:t>
            </a:r>
            <a:endParaRPr lang="ru-RU" sz="2800" b="1" u="sng" dirty="0"/>
          </a:p>
        </p:txBody>
      </p:sp>
      <p:sp>
        <p:nvSpPr>
          <p:cNvPr id="4" name="ОТВЕТ 2"/>
          <p:cNvSpPr txBox="1"/>
          <p:nvPr/>
        </p:nvSpPr>
        <p:spPr>
          <a:xfrm>
            <a:off x="3972031" y="2461847"/>
            <a:ext cx="12087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Гитара</a:t>
            </a:r>
            <a:endParaRPr lang="ru-RU" sz="2800" b="1" u="sng" dirty="0"/>
          </a:p>
        </p:txBody>
      </p:sp>
      <p:sp>
        <p:nvSpPr>
          <p:cNvPr id="5" name="ОТВЕТ 3"/>
          <p:cNvSpPr txBox="1"/>
          <p:nvPr/>
        </p:nvSpPr>
        <p:spPr>
          <a:xfrm>
            <a:off x="3822720" y="3094893"/>
            <a:ext cx="1489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Скрипка</a:t>
            </a:r>
            <a:endParaRPr lang="ru-RU" sz="2800" b="1" u="sng" dirty="0"/>
          </a:p>
        </p:txBody>
      </p:sp>
      <p:sp>
        <p:nvSpPr>
          <p:cNvPr id="6" name="ОТВЕТ 4"/>
          <p:cNvSpPr txBox="1"/>
          <p:nvPr/>
        </p:nvSpPr>
        <p:spPr>
          <a:xfrm>
            <a:off x="3824040" y="3723544"/>
            <a:ext cx="1495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Барабан</a:t>
            </a:r>
          </a:p>
        </p:txBody>
      </p:sp>
      <p:sp>
        <p:nvSpPr>
          <p:cNvPr id="7" name="ДАЛЬШЕ">
            <a:hlinkClick r:id="rId3" action="ppaction://hlinksldjump" highlightClick="1">
              <a:snd r:embed="rId4" name="chimes.wav"/>
            </a:hlinkClick>
          </p:cNvPr>
          <p:cNvSpPr/>
          <p:nvPr/>
        </p:nvSpPr>
        <p:spPr>
          <a:xfrm>
            <a:off x="7212622" y="6013940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10" name="Осёл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78" y="4622595"/>
            <a:ext cx="1530493" cy="18512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34615" r="21579" b="37309"/>
          <a:stretch/>
        </p:blipFill>
        <p:spPr>
          <a:xfrm>
            <a:off x="1915974" y="2461846"/>
            <a:ext cx="5231423" cy="192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575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ПРОС"/>
          <p:cNvSpPr txBox="1"/>
          <p:nvPr/>
        </p:nvSpPr>
        <p:spPr>
          <a:xfrm>
            <a:off x="2524999" y="905608"/>
            <a:ext cx="40940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/>
              <a:t>Для чего у человека </a:t>
            </a:r>
            <a:r>
              <a:rPr lang="ru-RU" sz="2800" b="1" dirty="0" smtClean="0"/>
              <a:t>ухо?</a:t>
            </a:r>
            <a:endParaRPr lang="ru-RU" sz="2800" b="1" dirty="0"/>
          </a:p>
        </p:txBody>
      </p:sp>
      <p:sp>
        <p:nvSpPr>
          <p:cNvPr id="3" name="ОТВЕТ ПРАВ 1"/>
          <p:cNvSpPr txBox="1"/>
          <p:nvPr/>
        </p:nvSpPr>
        <p:spPr>
          <a:xfrm>
            <a:off x="2796591" y="4360985"/>
            <a:ext cx="35684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Чтобы слышать звуки</a:t>
            </a:r>
            <a:endParaRPr lang="ru-RU" sz="2800" b="1" u="sng" dirty="0"/>
          </a:p>
        </p:txBody>
      </p:sp>
      <p:sp>
        <p:nvSpPr>
          <p:cNvPr id="4" name="ОТВЕТ 2"/>
          <p:cNvSpPr txBox="1"/>
          <p:nvPr/>
        </p:nvSpPr>
        <p:spPr>
          <a:xfrm>
            <a:off x="2736472" y="2461847"/>
            <a:ext cx="36798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Чтобы лучше слышать</a:t>
            </a:r>
            <a:endParaRPr lang="ru-RU" sz="2800" b="1" u="sng" dirty="0"/>
          </a:p>
        </p:txBody>
      </p:sp>
      <p:sp>
        <p:nvSpPr>
          <p:cNvPr id="5" name="ОТВЕТ 3"/>
          <p:cNvSpPr txBox="1"/>
          <p:nvPr/>
        </p:nvSpPr>
        <p:spPr>
          <a:xfrm>
            <a:off x="2949894" y="3094893"/>
            <a:ext cx="32354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Чтобы носит серьги</a:t>
            </a:r>
            <a:endParaRPr lang="ru-RU" sz="2800" b="1" u="sng" dirty="0"/>
          </a:p>
        </p:txBody>
      </p:sp>
      <p:sp>
        <p:nvSpPr>
          <p:cNvPr id="6" name="ОТВЕТ 4"/>
          <p:cNvSpPr txBox="1"/>
          <p:nvPr/>
        </p:nvSpPr>
        <p:spPr>
          <a:xfrm>
            <a:off x="2842685" y="3723544"/>
            <a:ext cx="34586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Чтобы вешать лапшу</a:t>
            </a:r>
          </a:p>
        </p:txBody>
      </p:sp>
      <p:sp>
        <p:nvSpPr>
          <p:cNvPr id="7" name="ДАЛЬШЕ">
            <a:hlinkClick r:id="rId3" action="ppaction://hlinksldjump" highlightClick="1">
              <a:snd r:embed="rId4" name="chimes.wav"/>
            </a:hlinkClick>
          </p:cNvPr>
          <p:cNvSpPr/>
          <p:nvPr/>
        </p:nvSpPr>
        <p:spPr>
          <a:xfrm>
            <a:off x="7212622" y="6013940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9" name="Осёл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78" y="4622595"/>
            <a:ext cx="1530493" cy="18512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34615" r="21579" b="37309"/>
          <a:stretch/>
        </p:blipFill>
        <p:spPr>
          <a:xfrm>
            <a:off x="1915974" y="2461846"/>
            <a:ext cx="5231423" cy="192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48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ПРОС"/>
          <p:cNvSpPr txBox="1"/>
          <p:nvPr/>
        </p:nvSpPr>
        <p:spPr>
          <a:xfrm>
            <a:off x="355809" y="905608"/>
            <a:ext cx="8432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/>
              <a:t>Какая профессия у человека, кто управляет </a:t>
            </a:r>
            <a:r>
              <a:rPr lang="ru-RU" sz="2800" b="1" dirty="0" smtClean="0"/>
              <a:t>хором?</a:t>
            </a:r>
          </a:p>
        </p:txBody>
      </p:sp>
      <p:sp>
        <p:nvSpPr>
          <p:cNvPr id="3" name="ОТВЕТ ПРАВ 1"/>
          <p:cNvSpPr txBox="1"/>
          <p:nvPr/>
        </p:nvSpPr>
        <p:spPr>
          <a:xfrm>
            <a:off x="3745905" y="3727939"/>
            <a:ext cx="16521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Дирижёр</a:t>
            </a:r>
            <a:endParaRPr lang="ru-RU" sz="2800" b="1" u="sng" dirty="0"/>
          </a:p>
        </p:txBody>
      </p:sp>
      <p:sp>
        <p:nvSpPr>
          <p:cNvPr id="4" name="ОТВЕТ 2"/>
          <p:cNvSpPr txBox="1"/>
          <p:nvPr/>
        </p:nvSpPr>
        <p:spPr>
          <a:xfrm>
            <a:off x="3186786" y="2461847"/>
            <a:ext cx="27792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Концертмейстер</a:t>
            </a:r>
            <a:endParaRPr lang="ru-RU" sz="2800" b="1" u="sng" dirty="0"/>
          </a:p>
        </p:txBody>
      </p:sp>
      <p:sp>
        <p:nvSpPr>
          <p:cNvPr id="5" name="ОТВЕТ 3"/>
          <p:cNvSpPr txBox="1"/>
          <p:nvPr/>
        </p:nvSpPr>
        <p:spPr>
          <a:xfrm>
            <a:off x="3717724" y="3094893"/>
            <a:ext cx="16997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Директор</a:t>
            </a:r>
            <a:endParaRPr lang="ru-RU" sz="2800" b="1" u="sng" dirty="0"/>
          </a:p>
        </p:txBody>
      </p:sp>
      <p:sp>
        <p:nvSpPr>
          <p:cNvPr id="6" name="ОТВЕТ 4"/>
          <p:cNvSpPr txBox="1"/>
          <p:nvPr/>
        </p:nvSpPr>
        <p:spPr>
          <a:xfrm>
            <a:off x="3388029" y="4360985"/>
            <a:ext cx="2367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Балетмейстер</a:t>
            </a:r>
          </a:p>
        </p:txBody>
      </p:sp>
      <p:sp>
        <p:nvSpPr>
          <p:cNvPr id="7" name="ДАЛЬШЕ">
            <a:hlinkClick r:id="rId3" action="ppaction://hlinksldjump" highlightClick="1">
              <a:snd r:embed="rId4" name="chimes.wav"/>
            </a:hlinkClick>
          </p:cNvPr>
          <p:cNvSpPr/>
          <p:nvPr/>
        </p:nvSpPr>
        <p:spPr>
          <a:xfrm>
            <a:off x="7212622" y="6013940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12" name="Трубадур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974" y="4936959"/>
            <a:ext cx="2368237" cy="164296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34615" r="21579" b="46924"/>
          <a:stretch/>
        </p:blipFill>
        <p:spPr>
          <a:xfrm>
            <a:off x="1915974" y="2461846"/>
            <a:ext cx="5231423" cy="126609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62820" r="21579" b="28719"/>
          <a:stretch/>
        </p:blipFill>
        <p:spPr>
          <a:xfrm>
            <a:off x="1934308" y="4308231"/>
            <a:ext cx="5231423" cy="58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7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6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ПРОС"/>
          <p:cNvSpPr txBox="1"/>
          <p:nvPr/>
        </p:nvSpPr>
        <p:spPr>
          <a:xfrm>
            <a:off x="1256186" y="905608"/>
            <a:ext cx="663162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/>
              <a:t>Музыкальный коллектив,</a:t>
            </a:r>
          </a:p>
          <a:p>
            <a:pPr algn="ctr"/>
            <a:r>
              <a:rPr lang="ru-RU" sz="2800" b="1" dirty="0" smtClean="0"/>
              <a:t>который </a:t>
            </a:r>
            <a:r>
              <a:rPr lang="ru-RU" sz="2800" b="1" dirty="0"/>
              <a:t>состоит из 4 участников – это </a:t>
            </a:r>
            <a:r>
              <a:rPr lang="ru-RU" sz="2800" b="1" dirty="0" smtClean="0"/>
              <a:t>…</a:t>
            </a:r>
            <a:endParaRPr lang="ru-RU" sz="2800" b="1" dirty="0"/>
          </a:p>
        </p:txBody>
      </p:sp>
      <p:sp>
        <p:nvSpPr>
          <p:cNvPr id="3" name="ОТВЕТ ПРАВ 1"/>
          <p:cNvSpPr txBox="1"/>
          <p:nvPr/>
        </p:nvSpPr>
        <p:spPr>
          <a:xfrm>
            <a:off x="3876136" y="3094893"/>
            <a:ext cx="13917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Квартет</a:t>
            </a:r>
            <a:endParaRPr lang="ru-RU" sz="2800" b="1" u="sng" dirty="0"/>
          </a:p>
        </p:txBody>
      </p:sp>
      <p:sp>
        <p:nvSpPr>
          <p:cNvPr id="4" name="ОТВЕТ 2"/>
          <p:cNvSpPr txBox="1"/>
          <p:nvPr/>
        </p:nvSpPr>
        <p:spPr>
          <a:xfrm>
            <a:off x="3867707" y="2461847"/>
            <a:ext cx="14173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Квинтет</a:t>
            </a:r>
            <a:endParaRPr lang="ru-RU" sz="2800" b="1" u="sng" dirty="0"/>
          </a:p>
        </p:txBody>
      </p:sp>
      <p:sp>
        <p:nvSpPr>
          <p:cNvPr id="5" name="ОТВЕТ 3"/>
          <p:cNvSpPr txBox="1"/>
          <p:nvPr/>
        </p:nvSpPr>
        <p:spPr>
          <a:xfrm>
            <a:off x="4130504" y="3727939"/>
            <a:ext cx="8829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Дуэт</a:t>
            </a:r>
            <a:endParaRPr lang="ru-RU" sz="2800" b="1" u="sng" dirty="0"/>
          </a:p>
        </p:txBody>
      </p:sp>
      <p:sp>
        <p:nvSpPr>
          <p:cNvPr id="6" name="ОТВЕТ 4"/>
          <p:cNvSpPr txBox="1"/>
          <p:nvPr/>
        </p:nvSpPr>
        <p:spPr>
          <a:xfrm>
            <a:off x="3704490" y="4360985"/>
            <a:ext cx="17350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Ансамбль</a:t>
            </a:r>
          </a:p>
        </p:txBody>
      </p:sp>
      <p:sp>
        <p:nvSpPr>
          <p:cNvPr id="7" name="ДАЛЬШЕ">
            <a:hlinkClick r:id="rId3" action="ppaction://hlinksldjump" highlightClick="1">
              <a:snd r:embed="rId4" name="chimes.wav"/>
            </a:hlinkClick>
          </p:cNvPr>
          <p:cNvSpPr/>
          <p:nvPr/>
        </p:nvSpPr>
        <p:spPr>
          <a:xfrm>
            <a:off x="7212622" y="6013940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12" name="Трубадур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974" y="4936959"/>
            <a:ext cx="2368237" cy="164296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34615" r="21579" b="55001"/>
          <a:stretch/>
        </p:blipFill>
        <p:spPr>
          <a:xfrm>
            <a:off x="1915974" y="2461847"/>
            <a:ext cx="5231423" cy="7121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53333" r="21579" b="28719"/>
          <a:stretch/>
        </p:blipFill>
        <p:spPr>
          <a:xfrm>
            <a:off x="1934308" y="3657599"/>
            <a:ext cx="5231423" cy="123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6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ПРОС"/>
          <p:cNvSpPr txBox="1"/>
          <p:nvPr/>
        </p:nvSpPr>
        <p:spPr>
          <a:xfrm>
            <a:off x="1060266" y="905608"/>
            <a:ext cx="70234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/>
              <a:t>Какое количество струн имеет </a:t>
            </a:r>
            <a:r>
              <a:rPr lang="ru-RU" sz="2800" b="1" dirty="0" smtClean="0"/>
              <a:t>балалайка?</a:t>
            </a:r>
            <a:endParaRPr lang="ru-RU" sz="2800" b="1" dirty="0"/>
          </a:p>
        </p:txBody>
      </p:sp>
      <p:sp>
        <p:nvSpPr>
          <p:cNvPr id="3" name="ОТВЕТ ПРАВ 1"/>
          <p:cNvSpPr txBox="1"/>
          <p:nvPr/>
        </p:nvSpPr>
        <p:spPr>
          <a:xfrm>
            <a:off x="4203793" y="2461847"/>
            <a:ext cx="736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Три</a:t>
            </a:r>
            <a:endParaRPr lang="ru-RU" sz="2800" b="1" u="sng" dirty="0"/>
          </a:p>
        </p:txBody>
      </p:sp>
      <p:sp>
        <p:nvSpPr>
          <p:cNvPr id="4" name="ОТВЕТ 2"/>
          <p:cNvSpPr txBox="1"/>
          <p:nvPr/>
        </p:nvSpPr>
        <p:spPr>
          <a:xfrm>
            <a:off x="4179103" y="3094893"/>
            <a:ext cx="785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Две</a:t>
            </a:r>
            <a:endParaRPr lang="ru-RU" sz="2800" b="1" u="sng" dirty="0"/>
          </a:p>
        </p:txBody>
      </p:sp>
      <p:sp>
        <p:nvSpPr>
          <p:cNvPr id="5" name="ОТВЕТ 3"/>
          <p:cNvSpPr txBox="1"/>
          <p:nvPr/>
        </p:nvSpPr>
        <p:spPr>
          <a:xfrm>
            <a:off x="4118190" y="3727939"/>
            <a:ext cx="9076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Пять</a:t>
            </a:r>
            <a:endParaRPr lang="ru-RU" sz="2800" b="1" u="sng" dirty="0"/>
          </a:p>
        </p:txBody>
      </p:sp>
      <p:sp>
        <p:nvSpPr>
          <p:cNvPr id="6" name="ОТВЕТ 4"/>
          <p:cNvSpPr txBox="1"/>
          <p:nvPr/>
        </p:nvSpPr>
        <p:spPr>
          <a:xfrm>
            <a:off x="3903036" y="4360985"/>
            <a:ext cx="13379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Четыре</a:t>
            </a:r>
            <a:endParaRPr lang="ru-RU" sz="2800" b="1" u="sng" dirty="0"/>
          </a:p>
        </p:txBody>
      </p:sp>
      <p:sp>
        <p:nvSpPr>
          <p:cNvPr id="7" name="ДАЛЬШЕ">
            <a:hlinkClick r:id="rId3" action="ppaction://hlinksldjump" highlightClick="1">
              <a:snd r:embed="rId4" name="chimes.wav"/>
            </a:hlinkClick>
          </p:cNvPr>
          <p:cNvSpPr/>
          <p:nvPr/>
        </p:nvSpPr>
        <p:spPr>
          <a:xfrm>
            <a:off x="7212622" y="6013940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9" name="Трубадур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974" y="4936959"/>
            <a:ext cx="2368237" cy="164296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43589" r="21579" b="28719"/>
          <a:stretch/>
        </p:blipFill>
        <p:spPr>
          <a:xfrm>
            <a:off x="1934308" y="2989385"/>
            <a:ext cx="5231423" cy="1899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8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ПРОС"/>
          <p:cNvSpPr txBox="1"/>
          <p:nvPr/>
        </p:nvSpPr>
        <p:spPr>
          <a:xfrm>
            <a:off x="1473717" y="905608"/>
            <a:ext cx="61965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/>
              <a:t>Какое животное ненавидит весь </a:t>
            </a:r>
            <a:r>
              <a:rPr lang="ru-RU" sz="2800" b="1" dirty="0" smtClean="0"/>
              <a:t>дом?</a:t>
            </a:r>
            <a:endParaRPr lang="ru-RU" sz="2800" b="1" dirty="0"/>
          </a:p>
        </p:txBody>
      </p:sp>
      <p:sp>
        <p:nvSpPr>
          <p:cNvPr id="3" name="ОТВЕТ ПРАВ 1"/>
          <p:cNvSpPr txBox="1"/>
          <p:nvPr/>
        </p:nvSpPr>
        <p:spPr>
          <a:xfrm>
            <a:off x="3466391" y="4360985"/>
            <a:ext cx="22288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Чёрного кота</a:t>
            </a:r>
            <a:endParaRPr lang="ru-RU" sz="2800" b="1" u="sng" dirty="0"/>
          </a:p>
        </p:txBody>
      </p:sp>
      <p:sp>
        <p:nvSpPr>
          <p:cNvPr id="4" name="ОТВЕТ 2"/>
          <p:cNvSpPr txBox="1"/>
          <p:nvPr/>
        </p:nvSpPr>
        <p:spPr>
          <a:xfrm>
            <a:off x="3934231" y="2461847"/>
            <a:ext cx="12843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Собаку</a:t>
            </a:r>
            <a:endParaRPr lang="ru-RU" sz="2800" b="1" u="sng" dirty="0"/>
          </a:p>
        </p:txBody>
      </p:sp>
      <p:sp>
        <p:nvSpPr>
          <p:cNvPr id="5" name="ОТВЕТ 3"/>
          <p:cNvSpPr txBox="1"/>
          <p:nvPr/>
        </p:nvSpPr>
        <p:spPr>
          <a:xfrm>
            <a:off x="3333805" y="3094893"/>
            <a:ext cx="24675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Чёрную кошку</a:t>
            </a:r>
            <a:endParaRPr lang="ru-RU" sz="2800" b="1" u="sng" dirty="0"/>
          </a:p>
        </p:txBody>
      </p:sp>
      <p:sp>
        <p:nvSpPr>
          <p:cNvPr id="6" name="ОТВЕТ 4"/>
          <p:cNvSpPr txBox="1"/>
          <p:nvPr/>
        </p:nvSpPr>
        <p:spPr>
          <a:xfrm>
            <a:off x="3371417" y="3723544"/>
            <a:ext cx="24011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Серую мышку</a:t>
            </a:r>
          </a:p>
        </p:txBody>
      </p:sp>
      <p:sp>
        <p:nvSpPr>
          <p:cNvPr id="7" name="ДАЛЬШЕ">
            <a:hlinkClick r:id="rId3" action="ppaction://hlinksldjump" highlightClick="1">
              <a:snd r:embed="rId4" name="chimes.wav"/>
            </a:hlinkClick>
          </p:cNvPr>
          <p:cNvSpPr/>
          <p:nvPr/>
        </p:nvSpPr>
        <p:spPr>
          <a:xfrm>
            <a:off x="7212622" y="6013940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9" name="Трубадур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974" y="4936959"/>
            <a:ext cx="2368237" cy="164296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34615" r="21579" b="37309"/>
          <a:stretch/>
        </p:blipFill>
        <p:spPr>
          <a:xfrm>
            <a:off x="1915974" y="2461846"/>
            <a:ext cx="5231423" cy="192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626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4424" y="633047"/>
            <a:ext cx="28951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ПРАВИЛА ИГРЫ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8894" y="1340510"/>
            <a:ext cx="838621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Интерактивная игра построена на гиперссылках, поэтому для игры рекомендуется использовать сенсорный экран или компьютерную мышь</a:t>
            </a:r>
          </a:p>
          <a:p>
            <a:pPr algn="ctr"/>
            <a:r>
              <a:rPr lang="ru-RU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(не пользуйтесь колёсиком!).</a:t>
            </a:r>
          </a:p>
          <a:p>
            <a:pPr algn="ctr"/>
            <a:r>
              <a:rPr lang="ru-RU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 игре 5 персонажей из мультфильма «Бременские музыканты».</a:t>
            </a:r>
          </a:p>
          <a:p>
            <a:pPr algn="ctr"/>
            <a:r>
              <a:rPr lang="ru-RU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У каждого персонажа по 6 вопросов.</a:t>
            </a:r>
          </a:p>
          <a:p>
            <a:pPr algn="ctr"/>
            <a:r>
              <a:rPr lang="ru-RU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Вопросы и туры можно выбирать в любой последовательности.</a:t>
            </a:r>
          </a:p>
          <a:p>
            <a:pPr algn="ctr"/>
            <a:r>
              <a:rPr lang="ru-RU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 каждом вопросе есть подсказки из которых нужно выбрать правильный ответ.</a:t>
            </a:r>
          </a:p>
          <a:p>
            <a:pPr algn="ctr"/>
            <a:r>
              <a:rPr lang="ru-RU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(Неправильные ответы исчезают)</a:t>
            </a:r>
          </a:p>
          <a:p>
            <a:pPr algn="ctr"/>
            <a:r>
              <a:rPr lang="ru-RU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Для перехода к выбору следующего вопроса, нужно нажать на клавишу «ДАЛЬШЕ».</a:t>
            </a:r>
          </a:p>
          <a:p>
            <a:pPr algn="ctr"/>
            <a:r>
              <a:rPr lang="ru-RU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После того как вы ответите на все вопросы, нужно нажать на клавишу «РЕФЛЕКСИЯ».</a:t>
            </a:r>
          </a:p>
          <a:p>
            <a:pPr algn="ctr"/>
            <a:r>
              <a:rPr lang="ru-RU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Для игры подключение к интернету не нужно.</a:t>
            </a:r>
          </a:p>
        </p:txBody>
      </p:sp>
      <p:sp>
        <p:nvSpPr>
          <p:cNvPr id="4" name="Управляющая кнопка: настраиваемая 3">
            <a:hlinkClick r:id="" action="ppaction://hlinkshowjump?jump=nextslide" highlightClick="1">
              <a:snd r:embed="rId2" name="chimes.wav"/>
            </a:hlinkClick>
          </p:cNvPr>
          <p:cNvSpPr/>
          <p:nvPr/>
        </p:nvSpPr>
        <p:spPr>
          <a:xfrm>
            <a:off x="4777153" y="5627078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sp>
        <p:nvSpPr>
          <p:cNvPr id="5" name="Управляющая кнопка: сведения 4">
            <a:hlinkClick r:id="" action="ppaction://hlinkshowjump?jump=lastslide" highlightClick="1">
              <a:snd r:embed="rId2" name="chimes.wav"/>
            </a:hlinkClick>
          </p:cNvPr>
          <p:cNvSpPr/>
          <p:nvPr/>
        </p:nvSpPr>
        <p:spPr>
          <a:xfrm>
            <a:off x="3433164" y="5627077"/>
            <a:ext cx="854243" cy="606669"/>
          </a:xfrm>
          <a:prstGeom prst="actionButtonInformation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79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ПРОС"/>
          <p:cNvSpPr txBox="1"/>
          <p:nvPr/>
        </p:nvSpPr>
        <p:spPr>
          <a:xfrm>
            <a:off x="2157582" y="905608"/>
            <a:ext cx="48288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/>
              <a:t>Любимая </a:t>
            </a:r>
            <a:r>
              <a:rPr lang="ru-RU" sz="2800" b="1" dirty="0"/>
              <a:t>нота повара – это </a:t>
            </a:r>
            <a:r>
              <a:rPr lang="ru-RU" sz="2800" b="1" dirty="0" smtClean="0"/>
              <a:t>…</a:t>
            </a:r>
            <a:endParaRPr lang="ru-RU" sz="2800" b="1" dirty="0"/>
          </a:p>
        </p:txBody>
      </p:sp>
      <p:sp>
        <p:nvSpPr>
          <p:cNvPr id="3" name="ОТВЕТ ПРАВ 1"/>
          <p:cNvSpPr txBox="1"/>
          <p:nvPr/>
        </p:nvSpPr>
        <p:spPr>
          <a:xfrm>
            <a:off x="4107641" y="3094893"/>
            <a:ext cx="9287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Соль</a:t>
            </a:r>
            <a:endParaRPr lang="ru-RU" sz="2800" b="1" u="sng" dirty="0"/>
          </a:p>
        </p:txBody>
      </p:sp>
      <p:sp>
        <p:nvSpPr>
          <p:cNvPr id="4" name="ОТВЕТ 2"/>
          <p:cNvSpPr txBox="1"/>
          <p:nvPr/>
        </p:nvSpPr>
        <p:spPr>
          <a:xfrm>
            <a:off x="4265251" y="2461847"/>
            <a:ext cx="6222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Фа</a:t>
            </a:r>
            <a:endParaRPr lang="ru-RU" sz="2800" b="1" u="sng" dirty="0"/>
          </a:p>
        </p:txBody>
      </p:sp>
      <p:sp>
        <p:nvSpPr>
          <p:cNvPr id="5" name="ОТВЕТ 3"/>
          <p:cNvSpPr txBox="1"/>
          <p:nvPr/>
        </p:nvSpPr>
        <p:spPr>
          <a:xfrm>
            <a:off x="4276889" y="3727939"/>
            <a:ext cx="5902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Ля</a:t>
            </a:r>
            <a:endParaRPr lang="ru-RU" sz="2800" b="1" u="sng" dirty="0"/>
          </a:p>
        </p:txBody>
      </p:sp>
      <p:sp>
        <p:nvSpPr>
          <p:cNvPr id="6" name="ОТВЕТ 4"/>
          <p:cNvSpPr txBox="1"/>
          <p:nvPr/>
        </p:nvSpPr>
        <p:spPr>
          <a:xfrm>
            <a:off x="4263519" y="4360985"/>
            <a:ext cx="6169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До</a:t>
            </a:r>
          </a:p>
        </p:txBody>
      </p:sp>
      <p:sp>
        <p:nvSpPr>
          <p:cNvPr id="7" name="ДАЛЬШЕ">
            <a:hlinkClick r:id="rId3" action="ppaction://hlinksldjump" highlightClick="1">
              <a:snd r:embed="rId4" name="chimes.wav"/>
            </a:hlinkClick>
          </p:cNvPr>
          <p:cNvSpPr/>
          <p:nvPr/>
        </p:nvSpPr>
        <p:spPr>
          <a:xfrm>
            <a:off x="7212622" y="6013940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12" name="Трубадур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974" y="4936959"/>
            <a:ext cx="2368237" cy="164296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34615" r="21579" b="55001"/>
          <a:stretch/>
        </p:blipFill>
        <p:spPr>
          <a:xfrm>
            <a:off x="1915974" y="2461847"/>
            <a:ext cx="5231423" cy="7121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53333" r="21579" b="28719"/>
          <a:stretch/>
        </p:blipFill>
        <p:spPr>
          <a:xfrm>
            <a:off x="1934308" y="3657599"/>
            <a:ext cx="5231423" cy="123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63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ПРОС"/>
          <p:cNvSpPr txBox="1"/>
          <p:nvPr/>
        </p:nvSpPr>
        <p:spPr>
          <a:xfrm>
            <a:off x="1809868" y="905608"/>
            <a:ext cx="552426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/>
              <a:t>Какой инструмент был любимым </a:t>
            </a:r>
            <a:endParaRPr lang="ru-RU" sz="2800" b="1" dirty="0" smtClean="0"/>
          </a:p>
          <a:p>
            <a:pPr algn="ctr"/>
            <a:r>
              <a:rPr lang="ru-RU" sz="2800" b="1" dirty="0" smtClean="0"/>
              <a:t>у </a:t>
            </a:r>
            <a:r>
              <a:rPr lang="ru-RU" sz="2800" b="1" dirty="0"/>
              <a:t>героя Садко в </a:t>
            </a:r>
            <a:r>
              <a:rPr lang="ru-RU" sz="2800" b="1" dirty="0" smtClean="0"/>
              <a:t>сказке?</a:t>
            </a:r>
            <a:endParaRPr lang="ru-RU" sz="2800" b="1" dirty="0"/>
          </a:p>
        </p:txBody>
      </p:sp>
      <p:sp>
        <p:nvSpPr>
          <p:cNvPr id="3" name="ОТВЕТ ПРАВ 1"/>
          <p:cNvSpPr txBox="1"/>
          <p:nvPr/>
        </p:nvSpPr>
        <p:spPr>
          <a:xfrm>
            <a:off x="4065239" y="4360985"/>
            <a:ext cx="10311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Гусли</a:t>
            </a:r>
            <a:endParaRPr lang="ru-RU" sz="2800" b="1" u="sng" dirty="0"/>
          </a:p>
        </p:txBody>
      </p:sp>
      <p:sp>
        <p:nvSpPr>
          <p:cNvPr id="4" name="ОТВЕТ 2"/>
          <p:cNvSpPr txBox="1"/>
          <p:nvPr/>
        </p:nvSpPr>
        <p:spPr>
          <a:xfrm>
            <a:off x="3972031" y="2461847"/>
            <a:ext cx="12087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Гитара</a:t>
            </a:r>
            <a:endParaRPr lang="ru-RU" sz="2800" b="1" u="sng" dirty="0"/>
          </a:p>
        </p:txBody>
      </p:sp>
      <p:sp>
        <p:nvSpPr>
          <p:cNvPr id="5" name="ОТВЕТ 3"/>
          <p:cNvSpPr txBox="1"/>
          <p:nvPr/>
        </p:nvSpPr>
        <p:spPr>
          <a:xfrm>
            <a:off x="3822720" y="3094893"/>
            <a:ext cx="14897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Скрипка</a:t>
            </a:r>
            <a:endParaRPr lang="ru-RU" sz="2800" b="1" u="sng" dirty="0"/>
          </a:p>
        </p:txBody>
      </p:sp>
      <p:sp>
        <p:nvSpPr>
          <p:cNvPr id="6" name="ОТВЕТ 4"/>
          <p:cNvSpPr txBox="1"/>
          <p:nvPr/>
        </p:nvSpPr>
        <p:spPr>
          <a:xfrm>
            <a:off x="4036503" y="3723544"/>
            <a:ext cx="10709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Труба</a:t>
            </a:r>
          </a:p>
        </p:txBody>
      </p:sp>
      <p:sp>
        <p:nvSpPr>
          <p:cNvPr id="7" name="ДАЛЬШЕ">
            <a:hlinkClick r:id="rId3" action="ppaction://hlinksldjump" highlightClick="1">
              <a:snd r:embed="rId4" name="chimes.wav"/>
            </a:hlinkClick>
          </p:cNvPr>
          <p:cNvSpPr/>
          <p:nvPr/>
        </p:nvSpPr>
        <p:spPr>
          <a:xfrm>
            <a:off x="7212622" y="6013940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9" name="Трубадур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974" y="4936959"/>
            <a:ext cx="2368237" cy="164296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34615" r="21579" b="37309"/>
          <a:stretch/>
        </p:blipFill>
        <p:spPr>
          <a:xfrm>
            <a:off x="1915974" y="2461846"/>
            <a:ext cx="5231423" cy="192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95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ПРОС"/>
          <p:cNvSpPr txBox="1"/>
          <p:nvPr/>
        </p:nvSpPr>
        <p:spPr>
          <a:xfrm>
            <a:off x="1753439" y="905608"/>
            <a:ext cx="563712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/>
              <a:t>Какое название у </a:t>
            </a:r>
            <a:r>
              <a:rPr lang="ru-RU" sz="2800" b="1" dirty="0" smtClean="0"/>
              <a:t>предмета</a:t>
            </a:r>
          </a:p>
          <a:p>
            <a:pPr algn="ctr"/>
            <a:r>
              <a:rPr lang="ru-RU" sz="2800" b="1" dirty="0" smtClean="0"/>
              <a:t>в </a:t>
            </a:r>
            <a:r>
              <a:rPr lang="ru-RU" sz="2800" b="1" dirty="0"/>
              <a:t>виде музыкальной </a:t>
            </a:r>
            <a:r>
              <a:rPr lang="ru-RU" sz="2800" b="1" dirty="0" smtClean="0"/>
              <a:t>погремушки?</a:t>
            </a:r>
            <a:endParaRPr lang="ru-RU" sz="2800" b="1" dirty="0"/>
          </a:p>
        </p:txBody>
      </p:sp>
      <p:sp>
        <p:nvSpPr>
          <p:cNvPr id="3" name="ОТВЕТ ПРАВ 1"/>
          <p:cNvSpPr txBox="1"/>
          <p:nvPr/>
        </p:nvSpPr>
        <p:spPr>
          <a:xfrm>
            <a:off x="3797462" y="3094893"/>
            <a:ext cx="15490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Маракас</a:t>
            </a:r>
            <a:endParaRPr lang="ru-RU" sz="2800" b="1" u="sng" dirty="0"/>
          </a:p>
        </p:txBody>
      </p:sp>
      <p:sp>
        <p:nvSpPr>
          <p:cNvPr id="4" name="ОТВЕТ 2"/>
          <p:cNvSpPr txBox="1"/>
          <p:nvPr/>
        </p:nvSpPr>
        <p:spPr>
          <a:xfrm>
            <a:off x="3741905" y="2461847"/>
            <a:ext cx="16689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Трещотка</a:t>
            </a:r>
            <a:endParaRPr lang="ru-RU" sz="2800" b="1" u="sng" dirty="0"/>
          </a:p>
        </p:txBody>
      </p:sp>
      <p:sp>
        <p:nvSpPr>
          <p:cNvPr id="5" name="ОТВЕТ 3"/>
          <p:cNvSpPr txBox="1"/>
          <p:nvPr/>
        </p:nvSpPr>
        <p:spPr>
          <a:xfrm>
            <a:off x="3497126" y="3727939"/>
            <a:ext cx="21497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Погремушка</a:t>
            </a:r>
            <a:endParaRPr lang="ru-RU" sz="2800" b="1" u="sng" dirty="0"/>
          </a:p>
        </p:txBody>
      </p:sp>
      <p:sp>
        <p:nvSpPr>
          <p:cNvPr id="6" name="ОТВЕТ 4"/>
          <p:cNvSpPr txBox="1"/>
          <p:nvPr/>
        </p:nvSpPr>
        <p:spPr>
          <a:xfrm>
            <a:off x="4013419" y="4360985"/>
            <a:ext cx="11171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Бубен</a:t>
            </a:r>
          </a:p>
        </p:txBody>
      </p:sp>
      <p:sp>
        <p:nvSpPr>
          <p:cNvPr id="7" name="ДАЛЬШЕ">
            <a:hlinkClick r:id="rId3" action="ppaction://hlinksldjump" highlightClick="1">
              <a:snd r:embed="rId4" name="chimes.wav"/>
            </a:hlinkClick>
          </p:cNvPr>
          <p:cNvSpPr/>
          <p:nvPr/>
        </p:nvSpPr>
        <p:spPr>
          <a:xfrm>
            <a:off x="7212622" y="6013940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12" name="Петух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385" y="5019618"/>
            <a:ext cx="1682610" cy="16009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34615" r="21579" b="55001"/>
          <a:stretch/>
        </p:blipFill>
        <p:spPr>
          <a:xfrm>
            <a:off x="1915974" y="2461847"/>
            <a:ext cx="5231423" cy="7121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53333" r="21579" b="28719"/>
          <a:stretch/>
        </p:blipFill>
        <p:spPr>
          <a:xfrm>
            <a:off x="1934308" y="3657599"/>
            <a:ext cx="5231423" cy="123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06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ПРОС"/>
          <p:cNvSpPr txBox="1"/>
          <p:nvPr/>
        </p:nvSpPr>
        <p:spPr>
          <a:xfrm>
            <a:off x="1019521" y="905608"/>
            <a:ext cx="71049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/>
              <a:t>Самый большой музыкальный </a:t>
            </a:r>
            <a:r>
              <a:rPr lang="ru-RU" sz="2800" b="1" dirty="0" smtClean="0"/>
              <a:t>инструмент?</a:t>
            </a:r>
          </a:p>
        </p:txBody>
      </p:sp>
      <p:sp>
        <p:nvSpPr>
          <p:cNvPr id="3" name="ОТВЕТ ПРАВ 1"/>
          <p:cNvSpPr txBox="1"/>
          <p:nvPr/>
        </p:nvSpPr>
        <p:spPr>
          <a:xfrm>
            <a:off x="4013190" y="3727939"/>
            <a:ext cx="11176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Орган</a:t>
            </a:r>
            <a:endParaRPr lang="ru-RU" sz="2800" b="1" u="sng" dirty="0"/>
          </a:p>
        </p:txBody>
      </p:sp>
      <p:sp>
        <p:nvSpPr>
          <p:cNvPr id="4" name="ОТВЕТ 2"/>
          <p:cNvSpPr txBox="1"/>
          <p:nvPr/>
        </p:nvSpPr>
        <p:spPr>
          <a:xfrm>
            <a:off x="4020763" y="2461847"/>
            <a:ext cx="11112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Рояль</a:t>
            </a:r>
            <a:endParaRPr lang="ru-RU" sz="2800" b="1" u="sng" dirty="0"/>
          </a:p>
        </p:txBody>
      </p:sp>
      <p:sp>
        <p:nvSpPr>
          <p:cNvPr id="5" name="ОТВЕТ 3"/>
          <p:cNvSpPr txBox="1"/>
          <p:nvPr/>
        </p:nvSpPr>
        <p:spPr>
          <a:xfrm>
            <a:off x="3668286" y="3094893"/>
            <a:ext cx="1798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Контрабас</a:t>
            </a:r>
            <a:endParaRPr lang="ru-RU" sz="2800" b="1" u="sng" dirty="0"/>
          </a:p>
        </p:txBody>
      </p:sp>
      <p:sp>
        <p:nvSpPr>
          <p:cNvPr id="6" name="ОТВЕТ 4"/>
          <p:cNvSpPr txBox="1"/>
          <p:nvPr/>
        </p:nvSpPr>
        <p:spPr>
          <a:xfrm>
            <a:off x="4064491" y="4360985"/>
            <a:ext cx="10150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Арфа</a:t>
            </a:r>
          </a:p>
        </p:txBody>
      </p:sp>
      <p:sp>
        <p:nvSpPr>
          <p:cNvPr id="7" name="ДАЛЬШЕ">
            <a:hlinkClick r:id="rId3" action="ppaction://hlinksldjump" highlightClick="1">
              <a:snd r:embed="rId4" name="chimes.wav"/>
            </a:hlinkClick>
          </p:cNvPr>
          <p:cNvSpPr/>
          <p:nvPr/>
        </p:nvSpPr>
        <p:spPr>
          <a:xfrm>
            <a:off x="7212622" y="6013940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12" name="Петух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385" y="5019618"/>
            <a:ext cx="1682610" cy="16009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34615" r="21579" b="46924"/>
          <a:stretch/>
        </p:blipFill>
        <p:spPr>
          <a:xfrm>
            <a:off x="1915974" y="2461846"/>
            <a:ext cx="5231423" cy="126609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62820" r="21579" b="28719"/>
          <a:stretch/>
        </p:blipFill>
        <p:spPr>
          <a:xfrm>
            <a:off x="1934308" y="4308231"/>
            <a:ext cx="5231423" cy="58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45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ПРОС"/>
          <p:cNvSpPr txBox="1"/>
          <p:nvPr/>
        </p:nvSpPr>
        <p:spPr>
          <a:xfrm>
            <a:off x="362928" y="905608"/>
            <a:ext cx="84181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/>
              <a:t>Какой фигуре из школьного конспекта по </a:t>
            </a:r>
            <a:r>
              <a:rPr lang="ru-RU" sz="2800" b="1" dirty="0" smtClean="0"/>
              <a:t>геометрии</a:t>
            </a:r>
          </a:p>
          <a:p>
            <a:pPr algn="ctr"/>
            <a:r>
              <a:rPr lang="ru-RU" sz="2800" b="1" dirty="0" smtClean="0"/>
              <a:t>удалось </a:t>
            </a:r>
            <a:r>
              <a:rPr lang="ru-RU" sz="2800" b="1" dirty="0"/>
              <a:t>стать музыкальным </a:t>
            </a:r>
            <a:r>
              <a:rPr lang="ru-RU" sz="2800" b="1" dirty="0" smtClean="0"/>
              <a:t>инструментом?</a:t>
            </a:r>
            <a:endParaRPr lang="ru-RU" sz="2800" b="1" dirty="0"/>
          </a:p>
        </p:txBody>
      </p:sp>
      <p:sp>
        <p:nvSpPr>
          <p:cNvPr id="3" name="ОТВЕТ ПРАВ 1"/>
          <p:cNvSpPr txBox="1"/>
          <p:nvPr/>
        </p:nvSpPr>
        <p:spPr>
          <a:xfrm>
            <a:off x="3504691" y="3094893"/>
            <a:ext cx="21346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Треугольник</a:t>
            </a:r>
            <a:endParaRPr lang="ru-RU" sz="2800" b="1" u="sng" dirty="0"/>
          </a:p>
        </p:txBody>
      </p:sp>
      <p:sp>
        <p:nvSpPr>
          <p:cNvPr id="4" name="ОТВЕТ 2"/>
          <p:cNvSpPr txBox="1"/>
          <p:nvPr/>
        </p:nvSpPr>
        <p:spPr>
          <a:xfrm>
            <a:off x="4070456" y="2461847"/>
            <a:ext cx="10118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Ромб</a:t>
            </a:r>
            <a:endParaRPr lang="ru-RU" sz="2800" b="1" u="sng" dirty="0"/>
          </a:p>
        </p:txBody>
      </p:sp>
      <p:sp>
        <p:nvSpPr>
          <p:cNvPr id="5" name="ОТВЕТ 3"/>
          <p:cNvSpPr txBox="1"/>
          <p:nvPr/>
        </p:nvSpPr>
        <p:spPr>
          <a:xfrm>
            <a:off x="3842285" y="3727939"/>
            <a:ext cx="14594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Квадрат</a:t>
            </a:r>
            <a:endParaRPr lang="ru-RU" sz="2800" b="1" u="sng" dirty="0"/>
          </a:p>
        </p:txBody>
      </p:sp>
      <p:sp>
        <p:nvSpPr>
          <p:cNvPr id="6" name="ОТВЕТ 4"/>
          <p:cNvSpPr txBox="1"/>
          <p:nvPr/>
        </p:nvSpPr>
        <p:spPr>
          <a:xfrm>
            <a:off x="4136049" y="4360985"/>
            <a:ext cx="8719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Круг</a:t>
            </a:r>
          </a:p>
        </p:txBody>
      </p:sp>
      <p:sp>
        <p:nvSpPr>
          <p:cNvPr id="7" name="ДАЛЬШЕ">
            <a:hlinkClick r:id="rId3" action="ppaction://hlinksldjump" highlightClick="1">
              <a:snd r:embed="rId4" name="chimes.wav"/>
            </a:hlinkClick>
          </p:cNvPr>
          <p:cNvSpPr/>
          <p:nvPr/>
        </p:nvSpPr>
        <p:spPr>
          <a:xfrm>
            <a:off x="7212622" y="6013940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12" name="Петух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385" y="5019618"/>
            <a:ext cx="1682610" cy="16009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34615" r="21579" b="55001"/>
          <a:stretch/>
        </p:blipFill>
        <p:spPr>
          <a:xfrm>
            <a:off x="1915974" y="2461847"/>
            <a:ext cx="5231423" cy="7121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53333" r="21579" b="28719"/>
          <a:stretch/>
        </p:blipFill>
        <p:spPr>
          <a:xfrm>
            <a:off x="1934308" y="3657599"/>
            <a:ext cx="5231423" cy="123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375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ПРОС"/>
          <p:cNvSpPr txBox="1"/>
          <p:nvPr/>
        </p:nvSpPr>
        <p:spPr>
          <a:xfrm>
            <a:off x="2078549" y="905608"/>
            <a:ext cx="4986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/>
              <a:t>На чём играл кот </a:t>
            </a:r>
            <a:r>
              <a:rPr lang="ru-RU" sz="2800" b="1" dirty="0" err="1" smtClean="0"/>
              <a:t>Матроскин</a:t>
            </a:r>
            <a:r>
              <a:rPr lang="ru-RU" sz="2800" b="1" dirty="0" smtClean="0"/>
              <a:t>?</a:t>
            </a:r>
            <a:endParaRPr lang="ru-RU" sz="2800" b="1" dirty="0"/>
          </a:p>
        </p:txBody>
      </p:sp>
      <p:sp>
        <p:nvSpPr>
          <p:cNvPr id="3" name="ОТВЕТ ПРАВ 1"/>
          <p:cNvSpPr txBox="1"/>
          <p:nvPr/>
        </p:nvSpPr>
        <p:spPr>
          <a:xfrm>
            <a:off x="3727863" y="2461847"/>
            <a:ext cx="16882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На гитаре</a:t>
            </a:r>
            <a:endParaRPr lang="ru-RU" sz="2800" b="1" u="sng" dirty="0"/>
          </a:p>
        </p:txBody>
      </p:sp>
      <p:sp>
        <p:nvSpPr>
          <p:cNvPr id="4" name="ОТВЕТ 2"/>
          <p:cNvSpPr txBox="1"/>
          <p:nvPr/>
        </p:nvSpPr>
        <p:spPr>
          <a:xfrm>
            <a:off x="3599876" y="3094893"/>
            <a:ext cx="19442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На дудочке</a:t>
            </a:r>
            <a:endParaRPr lang="ru-RU" sz="2800" b="1" u="sng" dirty="0"/>
          </a:p>
        </p:txBody>
      </p:sp>
      <p:sp>
        <p:nvSpPr>
          <p:cNvPr id="5" name="ОТВЕТ 3"/>
          <p:cNvSpPr txBox="1"/>
          <p:nvPr/>
        </p:nvSpPr>
        <p:spPr>
          <a:xfrm>
            <a:off x="3559547" y="3727939"/>
            <a:ext cx="20249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На пианино</a:t>
            </a:r>
            <a:endParaRPr lang="ru-RU" sz="2800" b="1" u="sng" dirty="0"/>
          </a:p>
        </p:txBody>
      </p:sp>
      <p:sp>
        <p:nvSpPr>
          <p:cNvPr id="6" name="ОТВЕТ 4"/>
          <p:cNvSpPr txBox="1"/>
          <p:nvPr/>
        </p:nvSpPr>
        <p:spPr>
          <a:xfrm>
            <a:off x="3408479" y="4360985"/>
            <a:ext cx="23270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На балалайке</a:t>
            </a:r>
            <a:endParaRPr lang="ru-RU" sz="2800" b="1" u="sng" dirty="0"/>
          </a:p>
        </p:txBody>
      </p:sp>
      <p:sp>
        <p:nvSpPr>
          <p:cNvPr id="7" name="ДАЛЬШЕ">
            <a:hlinkClick r:id="rId3" action="ppaction://hlinksldjump" highlightClick="1">
              <a:snd r:embed="rId4" name="chimes.wav"/>
            </a:hlinkClick>
          </p:cNvPr>
          <p:cNvSpPr/>
          <p:nvPr/>
        </p:nvSpPr>
        <p:spPr>
          <a:xfrm>
            <a:off x="7212622" y="6013940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9" name="Петух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385" y="5019618"/>
            <a:ext cx="1682610" cy="160099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43589" r="21579" b="28719"/>
          <a:stretch/>
        </p:blipFill>
        <p:spPr>
          <a:xfrm>
            <a:off x="1934308" y="2989385"/>
            <a:ext cx="5231423" cy="1899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6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ПРОС"/>
          <p:cNvSpPr txBox="1"/>
          <p:nvPr/>
        </p:nvSpPr>
        <p:spPr>
          <a:xfrm>
            <a:off x="1682114" y="905608"/>
            <a:ext cx="577978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/>
              <a:t>Какие интересные ребята</a:t>
            </a:r>
          </a:p>
          <a:p>
            <a:pPr algn="ctr"/>
            <a:r>
              <a:rPr lang="ru-RU" sz="2800" b="1" dirty="0"/>
              <a:t>приехали петь музыку из Бремена?</a:t>
            </a:r>
          </a:p>
        </p:txBody>
      </p:sp>
      <p:sp>
        <p:nvSpPr>
          <p:cNvPr id="3" name="ОТВЕТ ПРАВ 1"/>
          <p:cNvSpPr txBox="1"/>
          <p:nvPr/>
        </p:nvSpPr>
        <p:spPr>
          <a:xfrm>
            <a:off x="2604232" y="4360985"/>
            <a:ext cx="39531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Бременские музыканты</a:t>
            </a:r>
            <a:endParaRPr lang="ru-RU" sz="2800" b="1" u="sng" dirty="0"/>
          </a:p>
        </p:txBody>
      </p:sp>
      <p:sp>
        <p:nvSpPr>
          <p:cNvPr id="4" name="ОТВЕТ 2"/>
          <p:cNvSpPr txBox="1"/>
          <p:nvPr/>
        </p:nvSpPr>
        <p:spPr>
          <a:xfrm>
            <a:off x="2844801" y="2461847"/>
            <a:ext cx="34631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Хорошие музыканты</a:t>
            </a:r>
            <a:endParaRPr lang="ru-RU" sz="2800" b="1" u="sng" dirty="0"/>
          </a:p>
        </p:txBody>
      </p:sp>
      <p:sp>
        <p:nvSpPr>
          <p:cNvPr id="5" name="ОТВЕТ 3"/>
          <p:cNvSpPr txBox="1"/>
          <p:nvPr/>
        </p:nvSpPr>
        <p:spPr>
          <a:xfrm>
            <a:off x="2595689" y="3094893"/>
            <a:ext cx="39438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Интересные музыканты</a:t>
            </a:r>
            <a:endParaRPr lang="ru-RU" sz="2800" b="1" u="sng" dirty="0"/>
          </a:p>
        </p:txBody>
      </p:sp>
      <p:sp>
        <p:nvSpPr>
          <p:cNvPr id="6" name="ОТВЕТ 4"/>
          <p:cNvSpPr txBox="1"/>
          <p:nvPr/>
        </p:nvSpPr>
        <p:spPr>
          <a:xfrm>
            <a:off x="2884746" y="3723544"/>
            <a:ext cx="33745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Весёлые музыканты</a:t>
            </a:r>
          </a:p>
        </p:txBody>
      </p:sp>
      <p:sp>
        <p:nvSpPr>
          <p:cNvPr id="7" name="ДАЛЬШЕ">
            <a:hlinkClick r:id="rId3" action="ppaction://hlinksldjump" highlightClick="1">
              <a:snd r:embed="rId4" name="chimes.wav"/>
            </a:hlinkClick>
          </p:cNvPr>
          <p:cNvSpPr/>
          <p:nvPr/>
        </p:nvSpPr>
        <p:spPr>
          <a:xfrm>
            <a:off x="7212622" y="6013940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9" name="Петух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385" y="5019618"/>
            <a:ext cx="1682610" cy="16009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34615" r="21579" b="37309"/>
          <a:stretch/>
        </p:blipFill>
        <p:spPr>
          <a:xfrm>
            <a:off x="1915974" y="2461846"/>
            <a:ext cx="5231423" cy="192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30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ПРОС"/>
          <p:cNvSpPr txBox="1"/>
          <p:nvPr/>
        </p:nvSpPr>
        <p:spPr>
          <a:xfrm>
            <a:off x="1339548" y="905608"/>
            <a:ext cx="646491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/>
              <a:t>Музыкальный </a:t>
            </a:r>
            <a:r>
              <a:rPr lang="ru-RU" sz="2800" b="1" dirty="0" smtClean="0"/>
              <a:t>коллектив,</a:t>
            </a:r>
          </a:p>
          <a:p>
            <a:pPr algn="ctr"/>
            <a:r>
              <a:rPr lang="ru-RU" sz="2800" b="1" dirty="0" smtClean="0"/>
              <a:t>который </a:t>
            </a:r>
            <a:r>
              <a:rPr lang="ru-RU" sz="2800" b="1" dirty="0"/>
              <a:t>состоит из </a:t>
            </a:r>
            <a:r>
              <a:rPr lang="ru-RU" sz="2800" b="1" dirty="0" smtClean="0"/>
              <a:t>2 </a:t>
            </a:r>
            <a:r>
              <a:rPr lang="ru-RU" sz="2800" b="1" dirty="0"/>
              <a:t>участников – это </a:t>
            </a:r>
            <a:r>
              <a:rPr lang="ru-RU" sz="2800" b="1" dirty="0" smtClean="0"/>
              <a:t>…</a:t>
            </a:r>
            <a:endParaRPr lang="ru-RU" sz="2800" b="1" dirty="0"/>
          </a:p>
        </p:txBody>
      </p:sp>
      <p:sp>
        <p:nvSpPr>
          <p:cNvPr id="3" name="ОТВЕТ ПРАВ 1"/>
          <p:cNvSpPr txBox="1"/>
          <p:nvPr/>
        </p:nvSpPr>
        <p:spPr>
          <a:xfrm>
            <a:off x="4139296" y="4360985"/>
            <a:ext cx="8829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Дуэт</a:t>
            </a:r>
            <a:endParaRPr lang="ru-RU" sz="2800" b="1" u="sng" dirty="0"/>
          </a:p>
        </p:txBody>
      </p:sp>
      <p:sp>
        <p:nvSpPr>
          <p:cNvPr id="4" name="ОТВЕТ 2"/>
          <p:cNvSpPr txBox="1"/>
          <p:nvPr/>
        </p:nvSpPr>
        <p:spPr>
          <a:xfrm>
            <a:off x="3880533" y="2461847"/>
            <a:ext cx="13917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Квартет</a:t>
            </a:r>
            <a:endParaRPr lang="ru-RU" sz="2800" b="1" u="sng" dirty="0"/>
          </a:p>
        </p:txBody>
      </p:sp>
      <p:sp>
        <p:nvSpPr>
          <p:cNvPr id="5" name="ОТВЕТ 3"/>
          <p:cNvSpPr txBox="1"/>
          <p:nvPr/>
        </p:nvSpPr>
        <p:spPr>
          <a:xfrm>
            <a:off x="4103213" y="3094893"/>
            <a:ext cx="9287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Трио</a:t>
            </a:r>
            <a:endParaRPr lang="ru-RU" sz="2800" b="1" u="sng" dirty="0"/>
          </a:p>
        </p:txBody>
      </p:sp>
      <p:sp>
        <p:nvSpPr>
          <p:cNvPr id="6" name="ОТВЕТ 4"/>
          <p:cNvSpPr txBox="1"/>
          <p:nvPr/>
        </p:nvSpPr>
        <p:spPr>
          <a:xfrm>
            <a:off x="3863313" y="3723544"/>
            <a:ext cx="14173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Квинтет</a:t>
            </a:r>
          </a:p>
        </p:txBody>
      </p:sp>
      <p:sp>
        <p:nvSpPr>
          <p:cNvPr id="7" name="ДАЛЬШЕ">
            <a:hlinkClick r:id="rId3" action="ppaction://hlinksldjump" highlightClick="1">
              <a:snd r:embed="rId4" name="chimes.wav"/>
            </a:hlinkClick>
          </p:cNvPr>
          <p:cNvSpPr/>
          <p:nvPr/>
        </p:nvSpPr>
        <p:spPr>
          <a:xfrm>
            <a:off x="7212622" y="6013940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9" name="Петух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385" y="5019618"/>
            <a:ext cx="1682610" cy="16009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34615" r="21579" b="37309"/>
          <a:stretch/>
        </p:blipFill>
        <p:spPr>
          <a:xfrm>
            <a:off x="1915974" y="2461846"/>
            <a:ext cx="5231423" cy="192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910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ПРОС"/>
          <p:cNvSpPr txBox="1"/>
          <p:nvPr/>
        </p:nvSpPr>
        <p:spPr>
          <a:xfrm>
            <a:off x="1864975" y="905608"/>
            <a:ext cx="541404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/>
              <a:t>Как называется человек, </a:t>
            </a:r>
            <a:endParaRPr lang="ru-RU" sz="2800" b="1" dirty="0" smtClean="0"/>
          </a:p>
          <a:p>
            <a:pPr algn="ctr"/>
            <a:r>
              <a:rPr lang="ru-RU" sz="2800" b="1" dirty="0" smtClean="0"/>
              <a:t>который </a:t>
            </a:r>
            <a:r>
              <a:rPr lang="ru-RU" sz="2800" b="1" dirty="0"/>
              <a:t>отвечает за звук в </a:t>
            </a:r>
            <a:r>
              <a:rPr lang="ru-RU" sz="2800" b="1" dirty="0" smtClean="0"/>
              <a:t>кино?</a:t>
            </a:r>
          </a:p>
        </p:txBody>
      </p:sp>
      <p:sp>
        <p:nvSpPr>
          <p:cNvPr id="3" name="ОТВЕТ ПРАВ 1"/>
          <p:cNvSpPr txBox="1"/>
          <p:nvPr/>
        </p:nvSpPr>
        <p:spPr>
          <a:xfrm>
            <a:off x="3310241" y="3727939"/>
            <a:ext cx="25235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Звукооператор</a:t>
            </a:r>
            <a:endParaRPr lang="ru-RU" sz="2800" b="1" u="sng" dirty="0"/>
          </a:p>
        </p:txBody>
      </p:sp>
      <p:sp>
        <p:nvSpPr>
          <p:cNvPr id="4" name="ОТВЕТ 2"/>
          <p:cNvSpPr txBox="1"/>
          <p:nvPr/>
        </p:nvSpPr>
        <p:spPr>
          <a:xfrm>
            <a:off x="3733505" y="2461847"/>
            <a:ext cx="16857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Режиссёр</a:t>
            </a:r>
            <a:endParaRPr lang="ru-RU" sz="2800" b="1" u="sng" dirty="0"/>
          </a:p>
        </p:txBody>
      </p:sp>
      <p:sp>
        <p:nvSpPr>
          <p:cNvPr id="5" name="ОТВЕТ 3"/>
          <p:cNvSpPr txBox="1"/>
          <p:nvPr/>
        </p:nvSpPr>
        <p:spPr>
          <a:xfrm>
            <a:off x="3722341" y="3094893"/>
            <a:ext cx="16905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Оператор</a:t>
            </a:r>
            <a:endParaRPr lang="ru-RU" sz="2800" b="1" u="sng" dirty="0"/>
          </a:p>
        </p:txBody>
      </p:sp>
      <p:sp>
        <p:nvSpPr>
          <p:cNvPr id="6" name="ОТВЕТ 4"/>
          <p:cNvSpPr txBox="1"/>
          <p:nvPr/>
        </p:nvSpPr>
        <p:spPr>
          <a:xfrm>
            <a:off x="3749694" y="4360985"/>
            <a:ext cx="16446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Каскадёр</a:t>
            </a:r>
          </a:p>
        </p:txBody>
      </p:sp>
      <p:sp>
        <p:nvSpPr>
          <p:cNvPr id="7" name="ДАЛЬШЕ">
            <a:hlinkClick r:id="rId3" action="ppaction://hlinksldjump" highlightClick="1">
              <a:snd r:embed="rId4" name="chimes.wav"/>
            </a:hlinkClick>
          </p:cNvPr>
          <p:cNvSpPr/>
          <p:nvPr/>
        </p:nvSpPr>
        <p:spPr>
          <a:xfrm>
            <a:off x="7212622" y="6013940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13" name="Пёс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270" y="5037993"/>
            <a:ext cx="1255518" cy="16572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34615" r="21579" b="46924"/>
          <a:stretch/>
        </p:blipFill>
        <p:spPr>
          <a:xfrm>
            <a:off x="1915974" y="2461846"/>
            <a:ext cx="5231423" cy="126609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62820" r="21579" b="28719"/>
          <a:stretch/>
        </p:blipFill>
        <p:spPr>
          <a:xfrm>
            <a:off x="1934308" y="4308231"/>
            <a:ext cx="5231423" cy="58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03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ПРОС"/>
          <p:cNvSpPr txBox="1"/>
          <p:nvPr/>
        </p:nvSpPr>
        <p:spPr>
          <a:xfrm>
            <a:off x="2311697" y="905608"/>
            <a:ext cx="45205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/>
              <a:t>Куда приглашали </a:t>
            </a:r>
            <a:r>
              <a:rPr lang="ru-RU" sz="2800" b="1" dirty="0" smtClean="0"/>
              <a:t>Антошку?</a:t>
            </a:r>
            <a:endParaRPr lang="ru-RU" sz="2800" b="1" dirty="0"/>
          </a:p>
        </p:txBody>
      </p:sp>
      <p:sp>
        <p:nvSpPr>
          <p:cNvPr id="3" name="ОТВЕТ ПРАВ 1"/>
          <p:cNvSpPr txBox="1"/>
          <p:nvPr/>
        </p:nvSpPr>
        <p:spPr>
          <a:xfrm>
            <a:off x="3153665" y="3094893"/>
            <a:ext cx="28366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Копать картошку</a:t>
            </a:r>
            <a:endParaRPr lang="ru-RU" sz="2800" b="1" u="sng" dirty="0"/>
          </a:p>
        </p:txBody>
      </p:sp>
      <p:sp>
        <p:nvSpPr>
          <p:cNvPr id="4" name="ОТВЕТ 2"/>
          <p:cNvSpPr txBox="1"/>
          <p:nvPr/>
        </p:nvSpPr>
        <p:spPr>
          <a:xfrm>
            <a:off x="3135169" y="2461847"/>
            <a:ext cx="28824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Сажать картошку</a:t>
            </a:r>
            <a:endParaRPr lang="ru-RU" sz="2800" b="1" u="sng" dirty="0"/>
          </a:p>
        </p:txBody>
      </p:sp>
      <p:sp>
        <p:nvSpPr>
          <p:cNvPr id="5" name="ОТВЕТ 3"/>
          <p:cNvSpPr txBox="1"/>
          <p:nvPr/>
        </p:nvSpPr>
        <p:spPr>
          <a:xfrm>
            <a:off x="2961180" y="3727939"/>
            <a:ext cx="32216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Собирать картошку</a:t>
            </a:r>
            <a:endParaRPr lang="ru-RU" sz="2800" b="1" u="sng" dirty="0"/>
          </a:p>
        </p:txBody>
      </p:sp>
      <p:sp>
        <p:nvSpPr>
          <p:cNvPr id="6" name="ОТВЕТ 4"/>
          <p:cNvSpPr txBox="1"/>
          <p:nvPr/>
        </p:nvSpPr>
        <p:spPr>
          <a:xfrm>
            <a:off x="3248308" y="4360985"/>
            <a:ext cx="26473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Мыть картошку</a:t>
            </a:r>
          </a:p>
        </p:txBody>
      </p:sp>
      <p:sp>
        <p:nvSpPr>
          <p:cNvPr id="7" name="ДАЛЬШЕ">
            <a:hlinkClick r:id="rId3" action="ppaction://hlinksldjump" highlightClick="1">
              <a:snd r:embed="rId4" name="chimes.wav"/>
            </a:hlinkClick>
          </p:cNvPr>
          <p:cNvSpPr/>
          <p:nvPr/>
        </p:nvSpPr>
        <p:spPr>
          <a:xfrm>
            <a:off x="7212622" y="6013940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13" name="Пёс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270" y="5037993"/>
            <a:ext cx="1255518" cy="16572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34615" r="21579" b="55001"/>
          <a:stretch/>
        </p:blipFill>
        <p:spPr>
          <a:xfrm>
            <a:off x="1915974" y="2461847"/>
            <a:ext cx="5231423" cy="7121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53333" r="21579" b="28719"/>
          <a:stretch/>
        </p:blipFill>
        <p:spPr>
          <a:xfrm>
            <a:off x="1934308" y="3657599"/>
            <a:ext cx="5231423" cy="123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45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от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914" y="386861"/>
            <a:ext cx="1552420" cy="1965014"/>
          </a:xfrm>
          <a:prstGeom prst="rect">
            <a:avLst/>
          </a:prstGeom>
        </p:spPr>
      </p:pic>
      <p:pic>
        <p:nvPicPr>
          <p:cNvPr id="3" name="Осёл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961" y="439052"/>
            <a:ext cx="1530493" cy="1851279"/>
          </a:xfrm>
          <a:prstGeom prst="rect">
            <a:avLst/>
          </a:prstGeom>
        </p:spPr>
      </p:pic>
      <p:pic>
        <p:nvPicPr>
          <p:cNvPr id="4" name="Петух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718" y="4215313"/>
            <a:ext cx="1682610" cy="1600991"/>
          </a:xfrm>
          <a:prstGeom prst="rect">
            <a:avLst/>
          </a:prstGeom>
        </p:spPr>
      </p:pic>
      <p:pic>
        <p:nvPicPr>
          <p:cNvPr id="5" name="Пёс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315" y="4158762"/>
            <a:ext cx="1255518" cy="1657283"/>
          </a:xfrm>
          <a:prstGeom prst="rect">
            <a:avLst/>
          </a:prstGeom>
        </p:spPr>
      </p:pic>
      <p:pic>
        <p:nvPicPr>
          <p:cNvPr id="7" name="Трубадур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769" y="2167901"/>
            <a:ext cx="2368237" cy="1642965"/>
          </a:xfrm>
          <a:prstGeom prst="rect">
            <a:avLst/>
          </a:prstGeom>
        </p:spPr>
      </p:pic>
      <p:sp>
        <p:nvSpPr>
          <p:cNvPr id="8" name="Кот 1">
            <a:hlinkClick r:id="rId7" action="ppaction://hlinksldjump">
              <a:snd r:embed="rId8" name="chimes.wav"/>
            </a:hlinkClick>
          </p:cNvPr>
          <p:cNvSpPr/>
          <p:nvPr/>
        </p:nvSpPr>
        <p:spPr>
          <a:xfrm>
            <a:off x="2867800" y="1305863"/>
            <a:ext cx="717177" cy="594199"/>
          </a:xfrm>
          <a:prstGeom prst="star12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9" name="Кот 2">
            <a:hlinkClick r:id="rId9" action="ppaction://hlinksldjump">
              <a:snd r:embed="rId8" name="chimes.wav"/>
            </a:hlinkClick>
          </p:cNvPr>
          <p:cNvSpPr/>
          <p:nvPr/>
        </p:nvSpPr>
        <p:spPr>
          <a:xfrm>
            <a:off x="2606387" y="1893658"/>
            <a:ext cx="717177" cy="594199"/>
          </a:xfrm>
          <a:prstGeom prst="star12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0" name="Кот 3">
            <a:hlinkClick r:id="rId10" action="ppaction://hlinksldjump">
              <a:snd r:embed="rId8" name="chimes.wav"/>
            </a:hlinkClick>
          </p:cNvPr>
          <p:cNvSpPr/>
          <p:nvPr/>
        </p:nvSpPr>
        <p:spPr>
          <a:xfrm>
            <a:off x="2154412" y="2386413"/>
            <a:ext cx="717177" cy="594199"/>
          </a:xfrm>
          <a:prstGeom prst="star12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1" name="Кот 4">
            <a:hlinkClick r:id="rId11" action="ppaction://hlinksldjump">
              <a:snd r:embed="rId8" name="chimes.wav"/>
            </a:hlinkClick>
          </p:cNvPr>
          <p:cNvSpPr/>
          <p:nvPr/>
        </p:nvSpPr>
        <p:spPr>
          <a:xfrm>
            <a:off x="1384186" y="2386413"/>
            <a:ext cx="717177" cy="594199"/>
          </a:xfrm>
          <a:prstGeom prst="star12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2" name="Кот 5">
            <a:hlinkClick r:id="rId12" action="ppaction://hlinksldjump">
              <a:snd r:embed="rId8" name="chimes.wav"/>
            </a:hlinkClick>
          </p:cNvPr>
          <p:cNvSpPr/>
          <p:nvPr/>
        </p:nvSpPr>
        <p:spPr>
          <a:xfrm>
            <a:off x="844509" y="1937046"/>
            <a:ext cx="717177" cy="594199"/>
          </a:xfrm>
          <a:prstGeom prst="star12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3" name="Кот 6">
            <a:hlinkClick r:id="rId13" action="ppaction://hlinksldjump">
              <a:snd r:embed="rId8" name="chimes.wav"/>
            </a:hlinkClick>
          </p:cNvPr>
          <p:cNvSpPr/>
          <p:nvPr/>
        </p:nvSpPr>
        <p:spPr>
          <a:xfrm>
            <a:off x="608985" y="1305864"/>
            <a:ext cx="717177" cy="594199"/>
          </a:xfrm>
          <a:prstGeom prst="star12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4" name="Петух 1">
            <a:hlinkClick r:id="rId14" action="ppaction://hlinksldjump">
              <a:snd r:embed="rId8" name="chimes.wav"/>
            </a:hlinkClick>
          </p:cNvPr>
          <p:cNvSpPr/>
          <p:nvPr/>
        </p:nvSpPr>
        <p:spPr>
          <a:xfrm>
            <a:off x="5357615" y="4718491"/>
            <a:ext cx="717177" cy="594199"/>
          </a:xfrm>
          <a:prstGeom prst="star12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5" name="Петух 2">
            <a:hlinkClick r:id="rId15" action="ppaction://hlinksldjump">
              <a:snd r:embed="rId8" name="chimes.wav"/>
            </a:hlinkClick>
          </p:cNvPr>
          <p:cNvSpPr/>
          <p:nvPr/>
        </p:nvSpPr>
        <p:spPr>
          <a:xfrm>
            <a:off x="5635633" y="5350323"/>
            <a:ext cx="717177" cy="594199"/>
          </a:xfrm>
          <a:prstGeom prst="star12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6" name="Петух 3">
            <a:hlinkClick r:id="rId16" action="ppaction://hlinksldjump">
              <a:snd r:embed="rId8" name="chimes.wav"/>
            </a:hlinkClick>
          </p:cNvPr>
          <p:cNvSpPr/>
          <p:nvPr/>
        </p:nvSpPr>
        <p:spPr>
          <a:xfrm>
            <a:off x="6150353" y="5817562"/>
            <a:ext cx="717177" cy="594199"/>
          </a:xfrm>
          <a:prstGeom prst="star12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7" name="Петух 4">
            <a:hlinkClick r:id="rId17" action="ppaction://hlinksldjump">
              <a:snd r:embed="rId8" name="chimes.wav"/>
            </a:hlinkClick>
          </p:cNvPr>
          <p:cNvSpPr/>
          <p:nvPr/>
        </p:nvSpPr>
        <p:spPr>
          <a:xfrm>
            <a:off x="6986161" y="5817562"/>
            <a:ext cx="717177" cy="594199"/>
          </a:xfrm>
          <a:prstGeom prst="star12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8" name="Петух 5">
            <a:hlinkClick r:id="rId18" action="ppaction://hlinksldjump">
              <a:snd r:embed="rId8" name="chimes.wav"/>
            </a:hlinkClick>
          </p:cNvPr>
          <p:cNvSpPr/>
          <p:nvPr/>
        </p:nvSpPr>
        <p:spPr>
          <a:xfrm>
            <a:off x="7638862" y="5473911"/>
            <a:ext cx="717177" cy="594199"/>
          </a:xfrm>
          <a:prstGeom prst="star12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9" name="Петух 6">
            <a:hlinkClick r:id="rId19" action="ppaction://hlinksldjump">
              <a:snd r:embed="rId8" name="chimes.wav"/>
            </a:hlinkClick>
          </p:cNvPr>
          <p:cNvSpPr/>
          <p:nvPr/>
        </p:nvSpPr>
        <p:spPr>
          <a:xfrm>
            <a:off x="7789915" y="4718491"/>
            <a:ext cx="717177" cy="594199"/>
          </a:xfrm>
          <a:prstGeom prst="star12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20" name="Пёс 1">
            <a:hlinkClick r:id="rId20" action="ppaction://hlinksldjump">
              <a:snd r:embed="rId8" name="chimes.wav"/>
            </a:hlinkClick>
          </p:cNvPr>
          <p:cNvSpPr/>
          <p:nvPr/>
        </p:nvSpPr>
        <p:spPr>
          <a:xfrm>
            <a:off x="2918474" y="4664384"/>
            <a:ext cx="717177" cy="594199"/>
          </a:xfrm>
          <a:prstGeom prst="star12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21" name="Пёс 2">
            <a:hlinkClick r:id="rId21" action="ppaction://hlinksldjump">
              <a:snd r:embed="rId8" name="chimes.wav"/>
            </a:hlinkClick>
          </p:cNvPr>
          <p:cNvSpPr/>
          <p:nvPr/>
        </p:nvSpPr>
        <p:spPr>
          <a:xfrm>
            <a:off x="2811741" y="5321484"/>
            <a:ext cx="717177" cy="594199"/>
          </a:xfrm>
          <a:prstGeom prst="star12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22" name="Пёс 3">
            <a:hlinkClick r:id="rId22" action="ppaction://hlinksldjump">
              <a:snd r:embed="rId8" name="chimes.wav"/>
            </a:hlinkClick>
          </p:cNvPr>
          <p:cNvSpPr/>
          <p:nvPr/>
        </p:nvSpPr>
        <p:spPr>
          <a:xfrm>
            <a:off x="2188966" y="5763312"/>
            <a:ext cx="717177" cy="594199"/>
          </a:xfrm>
          <a:prstGeom prst="star12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23" name="Пёс 4">
            <a:hlinkClick r:id="rId23" action="ppaction://hlinksldjump">
              <a:snd r:embed="rId8" name="chimes.wav"/>
            </a:hlinkClick>
          </p:cNvPr>
          <p:cNvSpPr/>
          <p:nvPr/>
        </p:nvSpPr>
        <p:spPr>
          <a:xfrm>
            <a:off x="1384603" y="5770852"/>
            <a:ext cx="717177" cy="594199"/>
          </a:xfrm>
          <a:prstGeom prst="star12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4" name="Пёс 5">
            <a:hlinkClick r:id="rId24" action="ppaction://hlinksldjump">
              <a:snd r:embed="rId8" name="chimes.wav"/>
            </a:hlinkClick>
          </p:cNvPr>
          <p:cNvSpPr/>
          <p:nvPr/>
        </p:nvSpPr>
        <p:spPr>
          <a:xfrm>
            <a:off x="896809" y="5321485"/>
            <a:ext cx="717177" cy="594199"/>
          </a:xfrm>
          <a:prstGeom prst="star12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25" name="Пёс 6">
            <a:hlinkClick r:id="rId25" action="ppaction://hlinksldjump">
              <a:snd r:embed="rId8" name="chimes.wav"/>
            </a:hlinkClick>
          </p:cNvPr>
          <p:cNvSpPr/>
          <p:nvPr/>
        </p:nvSpPr>
        <p:spPr>
          <a:xfrm>
            <a:off x="723908" y="4690303"/>
            <a:ext cx="717177" cy="594199"/>
          </a:xfrm>
          <a:prstGeom prst="star12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26" name="Осёл 1">
            <a:hlinkClick r:id="rId26" action="ppaction://hlinksldjump">
              <a:snd r:embed="rId8" name="chimes.wav"/>
            </a:hlinkClick>
          </p:cNvPr>
          <p:cNvSpPr/>
          <p:nvPr/>
        </p:nvSpPr>
        <p:spPr>
          <a:xfrm>
            <a:off x="5569912" y="1141817"/>
            <a:ext cx="717177" cy="594199"/>
          </a:xfrm>
          <a:prstGeom prst="star12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27" name="Осёл  2">
            <a:hlinkClick r:id="rId27" action="ppaction://hlinksldjump">
              <a:snd r:embed="rId8" name="chimes.wav"/>
            </a:hlinkClick>
          </p:cNvPr>
          <p:cNvSpPr/>
          <p:nvPr/>
        </p:nvSpPr>
        <p:spPr>
          <a:xfrm>
            <a:off x="5753761" y="1773649"/>
            <a:ext cx="717177" cy="594199"/>
          </a:xfrm>
          <a:prstGeom prst="star12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28" name="Осёл  3">
            <a:hlinkClick r:id="rId28" action="ppaction://hlinksldjump">
              <a:snd r:embed="rId8" name="chimes.wav"/>
            </a:hlinkClick>
          </p:cNvPr>
          <p:cNvSpPr/>
          <p:nvPr/>
        </p:nvSpPr>
        <p:spPr>
          <a:xfrm>
            <a:off x="6284690" y="2282180"/>
            <a:ext cx="717177" cy="594199"/>
          </a:xfrm>
          <a:prstGeom prst="star12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29" name="Осёл  4">
            <a:hlinkClick r:id="rId29" action="ppaction://hlinksldjump">
              <a:snd r:embed="rId8" name="chimes.wav"/>
            </a:hlinkClick>
          </p:cNvPr>
          <p:cNvSpPr/>
          <p:nvPr/>
        </p:nvSpPr>
        <p:spPr>
          <a:xfrm>
            <a:off x="7069391" y="2288247"/>
            <a:ext cx="717177" cy="594199"/>
          </a:xfrm>
          <a:prstGeom prst="star12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0" name="Осёл  5">
            <a:hlinkClick r:id="rId30" action="ppaction://hlinksldjump">
              <a:snd r:embed="rId8" name="chimes.wav"/>
            </a:hlinkClick>
          </p:cNvPr>
          <p:cNvSpPr/>
          <p:nvPr/>
        </p:nvSpPr>
        <p:spPr>
          <a:xfrm>
            <a:off x="7594773" y="1780408"/>
            <a:ext cx="717177" cy="594199"/>
          </a:xfrm>
          <a:prstGeom prst="star12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1" name="Осёл  6">
            <a:hlinkClick r:id="rId31" action="ppaction://hlinksldjump">
              <a:snd r:embed="rId8" name="chimes.wav"/>
            </a:hlinkClick>
          </p:cNvPr>
          <p:cNvSpPr/>
          <p:nvPr/>
        </p:nvSpPr>
        <p:spPr>
          <a:xfrm>
            <a:off x="7939454" y="1215724"/>
            <a:ext cx="717177" cy="594199"/>
          </a:xfrm>
          <a:prstGeom prst="star12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32" name="Трубадур 1">
            <a:hlinkClick r:id="rId32" action="ppaction://hlinksldjump">
              <a:snd r:embed="rId8" name="chimes.wav"/>
            </a:hlinkClick>
          </p:cNvPr>
          <p:cNvSpPr/>
          <p:nvPr/>
        </p:nvSpPr>
        <p:spPr>
          <a:xfrm>
            <a:off x="2692599" y="2989519"/>
            <a:ext cx="717177" cy="594199"/>
          </a:xfrm>
          <a:prstGeom prst="star12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3" name="Трубадур 2">
            <a:hlinkClick r:id="rId33" action="ppaction://hlinksldjump">
              <a:snd r:embed="rId8" name="chimes.wav"/>
            </a:hlinkClick>
          </p:cNvPr>
          <p:cNvSpPr/>
          <p:nvPr/>
        </p:nvSpPr>
        <p:spPr>
          <a:xfrm>
            <a:off x="3047985" y="3654733"/>
            <a:ext cx="717177" cy="594199"/>
          </a:xfrm>
          <a:prstGeom prst="star12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4" name="Трубадур 3">
            <a:hlinkClick r:id="rId34" action="ppaction://hlinksldjump">
              <a:snd r:embed="rId8" name="chimes.wav"/>
            </a:hlinkClick>
          </p:cNvPr>
          <p:cNvSpPr/>
          <p:nvPr/>
        </p:nvSpPr>
        <p:spPr>
          <a:xfrm>
            <a:off x="3811061" y="3880653"/>
            <a:ext cx="717177" cy="594199"/>
          </a:xfrm>
          <a:prstGeom prst="star12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5" name="Трубадур 4">
            <a:hlinkClick r:id="rId35" action="ppaction://hlinksldjump">
              <a:snd r:embed="rId8" name="chimes.wav"/>
            </a:hlinkClick>
          </p:cNvPr>
          <p:cNvSpPr/>
          <p:nvPr/>
        </p:nvSpPr>
        <p:spPr>
          <a:xfrm>
            <a:off x="4627791" y="3888038"/>
            <a:ext cx="717177" cy="594199"/>
          </a:xfrm>
          <a:prstGeom prst="star12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6" name="Трубадур 5">
            <a:hlinkClick r:id="rId36" action="ppaction://hlinksldjump">
              <a:snd r:embed="rId8" name="chimes.wav"/>
            </a:hlinkClick>
          </p:cNvPr>
          <p:cNvSpPr/>
          <p:nvPr/>
        </p:nvSpPr>
        <p:spPr>
          <a:xfrm>
            <a:off x="5474789" y="3689062"/>
            <a:ext cx="717177" cy="594199"/>
          </a:xfrm>
          <a:prstGeom prst="star12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7" name="Трубадур 6">
            <a:hlinkClick r:id="rId37" action="ppaction://hlinksldjump">
              <a:snd r:embed="rId8" name="chimes.wav"/>
            </a:hlinkClick>
          </p:cNvPr>
          <p:cNvSpPr/>
          <p:nvPr/>
        </p:nvSpPr>
        <p:spPr>
          <a:xfrm>
            <a:off x="5855315" y="2992514"/>
            <a:ext cx="717177" cy="594199"/>
          </a:xfrm>
          <a:prstGeom prst="star12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38" name="Управляющая кнопка: настраиваемая 37">
            <a:hlinkClick r:id="rId38" action="ppaction://hlinksldjump" highlightClick="1">
              <a:snd r:embed="rId8" name="chimes.wav"/>
            </a:hlinkClick>
          </p:cNvPr>
          <p:cNvSpPr/>
          <p:nvPr/>
        </p:nvSpPr>
        <p:spPr>
          <a:xfrm>
            <a:off x="3747248" y="5942059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РЕФЛЕКСИЯ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205054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ПРОС"/>
          <p:cNvSpPr txBox="1"/>
          <p:nvPr/>
        </p:nvSpPr>
        <p:spPr>
          <a:xfrm>
            <a:off x="2263190" y="905608"/>
            <a:ext cx="46176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/>
              <a:t>Сколько насчитывается </a:t>
            </a:r>
            <a:r>
              <a:rPr lang="ru-RU" sz="2800" b="1" dirty="0" smtClean="0"/>
              <a:t>нот?</a:t>
            </a:r>
            <a:endParaRPr lang="ru-RU" sz="2800" b="1" dirty="0"/>
          </a:p>
        </p:txBody>
      </p:sp>
      <p:sp>
        <p:nvSpPr>
          <p:cNvPr id="3" name="ОТВЕТ ПРАВ 1"/>
          <p:cNvSpPr txBox="1"/>
          <p:nvPr/>
        </p:nvSpPr>
        <p:spPr>
          <a:xfrm>
            <a:off x="4077826" y="3094893"/>
            <a:ext cx="9883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Семь</a:t>
            </a:r>
            <a:endParaRPr lang="ru-RU" sz="2800" b="1" u="sng" dirty="0"/>
          </a:p>
        </p:txBody>
      </p:sp>
      <p:sp>
        <p:nvSpPr>
          <p:cNvPr id="4" name="ОТВЕТ 2"/>
          <p:cNvSpPr txBox="1"/>
          <p:nvPr/>
        </p:nvSpPr>
        <p:spPr>
          <a:xfrm>
            <a:off x="3998351" y="2461847"/>
            <a:ext cx="11560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Шесть</a:t>
            </a:r>
            <a:endParaRPr lang="ru-RU" sz="2800" b="1" u="sng" dirty="0"/>
          </a:p>
        </p:txBody>
      </p:sp>
      <p:sp>
        <p:nvSpPr>
          <p:cNvPr id="5" name="ОТВЕТ 3"/>
          <p:cNvSpPr txBox="1"/>
          <p:nvPr/>
        </p:nvSpPr>
        <p:spPr>
          <a:xfrm>
            <a:off x="3900697" y="3727939"/>
            <a:ext cx="13426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Восемь</a:t>
            </a:r>
            <a:endParaRPr lang="ru-RU" sz="2800" b="1" u="sng" dirty="0"/>
          </a:p>
        </p:txBody>
      </p:sp>
      <p:sp>
        <p:nvSpPr>
          <p:cNvPr id="6" name="ОТВЕТ 4"/>
          <p:cNvSpPr txBox="1"/>
          <p:nvPr/>
        </p:nvSpPr>
        <p:spPr>
          <a:xfrm>
            <a:off x="4118191" y="4360985"/>
            <a:ext cx="9076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Пять</a:t>
            </a:r>
          </a:p>
        </p:txBody>
      </p:sp>
      <p:sp>
        <p:nvSpPr>
          <p:cNvPr id="7" name="ДАЛЬШЕ">
            <a:hlinkClick r:id="rId3" action="ppaction://hlinksldjump" highlightClick="1">
              <a:snd r:embed="rId4" name="chimes.wav"/>
            </a:hlinkClick>
          </p:cNvPr>
          <p:cNvSpPr/>
          <p:nvPr/>
        </p:nvSpPr>
        <p:spPr>
          <a:xfrm>
            <a:off x="7212622" y="6013940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13" name="Пёс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270" y="5037993"/>
            <a:ext cx="1255518" cy="16572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34615" r="21579" b="55001"/>
          <a:stretch/>
        </p:blipFill>
        <p:spPr>
          <a:xfrm>
            <a:off x="1915974" y="2461847"/>
            <a:ext cx="5231423" cy="7121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53333" r="21579" b="28719"/>
          <a:stretch/>
        </p:blipFill>
        <p:spPr>
          <a:xfrm>
            <a:off x="1934308" y="3657599"/>
            <a:ext cx="5231423" cy="123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632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ПРОС"/>
          <p:cNvSpPr txBox="1"/>
          <p:nvPr/>
        </p:nvSpPr>
        <p:spPr>
          <a:xfrm>
            <a:off x="970589" y="905608"/>
            <a:ext cx="720280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/>
              <a:t>Как называется, </a:t>
            </a:r>
            <a:endParaRPr lang="ru-RU" sz="2800" b="1" dirty="0" smtClean="0"/>
          </a:p>
          <a:p>
            <a:pPr algn="ctr"/>
            <a:r>
              <a:rPr lang="ru-RU" sz="2800" b="1" dirty="0" smtClean="0"/>
              <a:t>когда </a:t>
            </a:r>
            <a:r>
              <a:rPr lang="ru-RU" sz="2800" b="1" dirty="0"/>
              <a:t>кто-то перепевает популярную </a:t>
            </a:r>
            <a:r>
              <a:rPr lang="ru-RU" sz="2800" b="1" dirty="0" smtClean="0"/>
              <a:t>песню?</a:t>
            </a:r>
            <a:endParaRPr lang="ru-RU" sz="2800" b="1" dirty="0"/>
          </a:p>
        </p:txBody>
      </p:sp>
      <p:sp>
        <p:nvSpPr>
          <p:cNvPr id="3" name="ОТВЕТ ПРАВ 1"/>
          <p:cNvSpPr txBox="1"/>
          <p:nvPr/>
        </p:nvSpPr>
        <p:spPr>
          <a:xfrm>
            <a:off x="4014447" y="2461847"/>
            <a:ext cx="11151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err="1" smtClean="0"/>
              <a:t>Кавер</a:t>
            </a:r>
            <a:endParaRPr lang="ru-RU" sz="2800" b="1" u="sng" dirty="0"/>
          </a:p>
        </p:txBody>
      </p:sp>
      <p:sp>
        <p:nvSpPr>
          <p:cNvPr id="4" name="ОТВЕТ 2"/>
          <p:cNvSpPr txBox="1"/>
          <p:nvPr/>
        </p:nvSpPr>
        <p:spPr>
          <a:xfrm>
            <a:off x="4009314" y="3094893"/>
            <a:ext cx="1125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Ковёр</a:t>
            </a:r>
            <a:endParaRPr lang="ru-RU" sz="2800" b="1" u="sng" dirty="0"/>
          </a:p>
        </p:txBody>
      </p:sp>
      <p:sp>
        <p:nvSpPr>
          <p:cNvPr id="5" name="ОТВЕТ 3"/>
          <p:cNvSpPr txBox="1"/>
          <p:nvPr/>
        </p:nvSpPr>
        <p:spPr>
          <a:xfrm>
            <a:off x="3852766" y="3727939"/>
            <a:ext cx="14384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Запевка</a:t>
            </a:r>
            <a:endParaRPr lang="ru-RU" sz="2800" b="1" u="sng" dirty="0"/>
          </a:p>
        </p:txBody>
      </p:sp>
      <p:sp>
        <p:nvSpPr>
          <p:cNvPr id="6" name="ОТВЕТ 4"/>
          <p:cNvSpPr txBox="1"/>
          <p:nvPr/>
        </p:nvSpPr>
        <p:spPr>
          <a:xfrm>
            <a:off x="3637963" y="4360985"/>
            <a:ext cx="18680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err="1"/>
              <a:t>Перепевка</a:t>
            </a:r>
            <a:endParaRPr lang="ru-RU" sz="2800" b="1" u="sng" dirty="0"/>
          </a:p>
        </p:txBody>
      </p:sp>
      <p:sp>
        <p:nvSpPr>
          <p:cNvPr id="7" name="ДАЛЬШЕ">
            <a:hlinkClick r:id="rId3" action="ppaction://hlinksldjump" highlightClick="1">
              <a:snd r:embed="rId4" name="chimes.wav"/>
            </a:hlinkClick>
          </p:cNvPr>
          <p:cNvSpPr/>
          <p:nvPr/>
        </p:nvSpPr>
        <p:spPr>
          <a:xfrm>
            <a:off x="7212622" y="6013940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11" name="Пёс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270" y="5037993"/>
            <a:ext cx="1255518" cy="16572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43589" r="21579" b="28719"/>
          <a:stretch/>
        </p:blipFill>
        <p:spPr>
          <a:xfrm>
            <a:off x="1934308" y="2989385"/>
            <a:ext cx="5231423" cy="1899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76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7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ПРОС"/>
          <p:cNvSpPr txBox="1"/>
          <p:nvPr/>
        </p:nvSpPr>
        <p:spPr>
          <a:xfrm>
            <a:off x="357712" y="905608"/>
            <a:ext cx="84285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/>
              <a:t>На какое время приехали Бременские </a:t>
            </a:r>
            <a:r>
              <a:rPr lang="ru-RU" sz="2800" b="1" dirty="0" smtClean="0"/>
              <a:t>музыканты?</a:t>
            </a:r>
            <a:endParaRPr lang="ru-RU" sz="2800" b="1" dirty="0"/>
          </a:p>
        </p:txBody>
      </p:sp>
      <p:sp>
        <p:nvSpPr>
          <p:cNvPr id="3" name="ОТВЕТ ПРАВ 1"/>
          <p:cNvSpPr txBox="1"/>
          <p:nvPr/>
        </p:nvSpPr>
        <p:spPr>
          <a:xfrm>
            <a:off x="3993937" y="4360985"/>
            <a:ext cx="1173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На час</a:t>
            </a:r>
            <a:endParaRPr lang="ru-RU" sz="2800" b="1" u="sng" dirty="0"/>
          </a:p>
        </p:txBody>
      </p:sp>
      <p:sp>
        <p:nvSpPr>
          <p:cNvPr id="4" name="ОТВЕТ 2"/>
          <p:cNvSpPr txBox="1"/>
          <p:nvPr/>
        </p:nvSpPr>
        <p:spPr>
          <a:xfrm>
            <a:off x="3861167" y="2461847"/>
            <a:ext cx="14304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/>
              <a:t>Н</a:t>
            </a:r>
            <a:r>
              <a:rPr lang="ru-RU" sz="2800" b="1" u="sng" dirty="0" smtClean="0"/>
              <a:t>а день</a:t>
            </a:r>
            <a:endParaRPr lang="ru-RU" sz="2800" b="1" u="sng" dirty="0"/>
          </a:p>
        </p:txBody>
      </p:sp>
      <p:sp>
        <p:nvSpPr>
          <p:cNvPr id="5" name="ОТВЕТ 3"/>
          <p:cNvSpPr txBox="1"/>
          <p:nvPr/>
        </p:nvSpPr>
        <p:spPr>
          <a:xfrm>
            <a:off x="3862123" y="3094893"/>
            <a:ext cx="14109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На ночь</a:t>
            </a:r>
            <a:endParaRPr lang="ru-RU" sz="2800" b="1" u="sng" dirty="0"/>
          </a:p>
        </p:txBody>
      </p:sp>
      <p:sp>
        <p:nvSpPr>
          <p:cNvPr id="6" name="ОТВЕТ 4"/>
          <p:cNvSpPr txBox="1"/>
          <p:nvPr/>
        </p:nvSpPr>
        <p:spPr>
          <a:xfrm>
            <a:off x="3630559" y="3723544"/>
            <a:ext cx="18828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На неделю</a:t>
            </a:r>
          </a:p>
        </p:txBody>
      </p:sp>
      <p:sp>
        <p:nvSpPr>
          <p:cNvPr id="7" name="ДАЛЬШЕ">
            <a:hlinkClick r:id="rId3" action="ppaction://hlinksldjump" highlightClick="1">
              <a:snd r:embed="rId4" name="chimes.wav"/>
            </a:hlinkClick>
          </p:cNvPr>
          <p:cNvSpPr/>
          <p:nvPr/>
        </p:nvSpPr>
        <p:spPr>
          <a:xfrm>
            <a:off x="7212622" y="6013940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10" name="Пёс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270" y="5037993"/>
            <a:ext cx="1255518" cy="16572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34615" r="21579" b="37309"/>
          <a:stretch/>
        </p:blipFill>
        <p:spPr>
          <a:xfrm>
            <a:off x="1915974" y="2461846"/>
            <a:ext cx="5231423" cy="192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04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9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ПРОС"/>
          <p:cNvSpPr txBox="1"/>
          <p:nvPr/>
        </p:nvSpPr>
        <p:spPr>
          <a:xfrm>
            <a:off x="1184248" y="905608"/>
            <a:ext cx="67755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/>
              <a:t>На чём в мультике играл крокодил </a:t>
            </a:r>
            <a:r>
              <a:rPr lang="ru-RU" sz="2800" b="1" dirty="0" smtClean="0"/>
              <a:t>Гена?</a:t>
            </a:r>
            <a:endParaRPr lang="ru-RU" sz="2800" b="1" dirty="0"/>
          </a:p>
        </p:txBody>
      </p:sp>
      <p:sp>
        <p:nvSpPr>
          <p:cNvPr id="3" name="ОТВЕТ ПРАВ 1"/>
          <p:cNvSpPr txBox="1"/>
          <p:nvPr/>
        </p:nvSpPr>
        <p:spPr>
          <a:xfrm>
            <a:off x="3459753" y="4360985"/>
            <a:ext cx="22420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На гармошке</a:t>
            </a:r>
            <a:endParaRPr lang="ru-RU" sz="2800" b="1" u="sng" dirty="0"/>
          </a:p>
        </p:txBody>
      </p:sp>
      <p:sp>
        <p:nvSpPr>
          <p:cNvPr id="4" name="ОТВЕТ 2"/>
          <p:cNvSpPr txBox="1"/>
          <p:nvPr/>
        </p:nvSpPr>
        <p:spPr>
          <a:xfrm>
            <a:off x="3778742" y="2461847"/>
            <a:ext cx="15953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На баяне</a:t>
            </a:r>
            <a:endParaRPr lang="ru-RU" sz="2800" b="1" u="sng" dirty="0"/>
          </a:p>
        </p:txBody>
      </p:sp>
      <p:sp>
        <p:nvSpPr>
          <p:cNvPr id="5" name="ОТВЕТ 3"/>
          <p:cNvSpPr txBox="1"/>
          <p:nvPr/>
        </p:nvSpPr>
        <p:spPr>
          <a:xfrm>
            <a:off x="3307711" y="3094893"/>
            <a:ext cx="25197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На аккордеоне</a:t>
            </a:r>
            <a:endParaRPr lang="ru-RU" sz="2800" b="1" u="sng" dirty="0"/>
          </a:p>
        </p:txBody>
      </p:sp>
      <p:sp>
        <p:nvSpPr>
          <p:cNvPr id="6" name="ОТВЕТ 4"/>
          <p:cNvSpPr txBox="1"/>
          <p:nvPr/>
        </p:nvSpPr>
        <p:spPr>
          <a:xfrm>
            <a:off x="3727861" y="3723544"/>
            <a:ext cx="16882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На гитаре</a:t>
            </a:r>
          </a:p>
        </p:txBody>
      </p:sp>
      <p:sp>
        <p:nvSpPr>
          <p:cNvPr id="7" name="ДАЛЬШЕ">
            <a:hlinkClick r:id="rId3" action="ppaction://hlinksldjump" highlightClick="1">
              <a:snd r:embed="rId4" name="chimes.wav"/>
            </a:hlinkClick>
          </p:cNvPr>
          <p:cNvSpPr/>
          <p:nvPr/>
        </p:nvSpPr>
        <p:spPr>
          <a:xfrm>
            <a:off x="7212622" y="6013940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10" name="Пёс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270" y="5037993"/>
            <a:ext cx="1255518" cy="16572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34615" r="21579" b="37309"/>
          <a:stretch/>
        </p:blipFill>
        <p:spPr>
          <a:xfrm>
            <a:off x="1915974" y="2461846"/>
            <a:ext cx="5231423" cy="192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500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57978" y="633047"/>
            <a:ext cx="22280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РЕФЛЕКСИЯ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8893" y="1639449"/>
            <a:ext cx="83862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Понравилась ли вам игра</a:t>
            </a:r>
            <a:r>
              <a:rPr lang="ru-RU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?</a:t>
            </a:r>
            <a:endParaRPr lang="ru-RU" sz="8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ru-RU" sz="8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ru-RU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Что </a:t>
            </a:r>
            <a:r>
              <a:rPr lang="ru-RU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 игре вам больше всего запомнилось?</a:t>
            </a:r>
          </a:p>
          <a:p>
            <a:pPr algn="ctr"/>
            <a:endParaRPr lang="ru-RU" sz="8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ru-RU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Что </a:t>
            </a:r>
            <a:r>
              <a:rPr lang="ru-RU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нового вы узнали из игры?</a:t>
            </a:r>
          </a:p>
          <a:p>
            <a:pPr algn="ctr"/>
            <a:endParaRPr lang="ru-RU" sz="8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ru-RU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Порекомендуете </a:t>
            </a:r>
            <a:r>
              <a:rPr lang="ru-RU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ли вы эту игру своим друзьям и почему?</a:t>
            </a:r>
          </a:p>
        </p:txBody>
      </p:sp>
      <p:sp>
        <p:nvSpPr>
          <p:cNvPr id="4" name="Управляющая кнопка: настраиваемая 3">
            <a:hlinkClick r:id="" action="ppaction://hlinkshowjump?jump=nextslide" highlightClick="1">
              <a:snd r:embed="rId2" name="chimes.wav"/>
            </a:hlinkClick>
          </p:cNvPr>
          <p:cNvSpPr/>
          <p:nvPr/>
        </p:nvSpPr>
        <p:spPr>
          <a:xfrm>
            <a:off x="3739661" y="4492871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30068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92977" y="2576147"/>
            <a:ext cx="45580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До скорых встреч!</a:t>
            </a:r>
          </a:p>
        </p:txBody>
      </p:sp>
      <p:sp>
        <p:nvSpPr>
          <p:cNvPr id="4" name="Управляющая кнопка: настраиваемая 3">
            <a:hlinkClick r:id="" action="ppaction://hlinkshowjump?jump=endshow" highlightClick="1"/>
          </p:cNvPr>
          <p:cNvSpPr/>
          <p:nvPr/>
        </p:nvSpPr>
        <p:spPr>
          <a:xfrm>
            <a:off x="3739661" y="3657601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ВЫЙТИ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73029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38865" y="633047"/>
            <a:ext cx="32662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Интернет ссылки: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8893" y="1736164"/>
            <a:ext cx="83862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ФОН</a:t>
            </a:r>
          </a:p>
          <a:p>
            <a:pPr algn="ctr"/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linkClick r:id="rId2"/>
              </a:rPr>
              <a:t>https://www.teahub.io/viewwp/ixwmwi_musica-wall-paper</a:t>
            </a:r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linkClick r:id="rId2"/>
              </a:rPr>
              <a:t>/</a:t>
            </a:r>
            <a:endParaRPr lang="ru-RU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ru-RU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ru-RU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ПЕРСОНАЖИ</a:t>
            </a:r>
          </a:p>
          <a:p>
            <a:pPr algn="ctr"/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linkClick r:id="rId3"/>
              </a:rPr>
              <a:t>https://</a:t>
            </a:r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linkClick r:id="rId3"/>
              </a:rPr>
              <a:t>ohottursnab.com/foto/bremenskie-muzykanty-geroi</a:t>
            </a:r>
            <a:endParaRPr lang="ru-RU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ru-RU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ru-RU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ВОПРОСЫ К ИГРЕ</a:t>
            </a:r>
          </a:p>
          <a:p>
            <a:pPr algn="ctr"/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linkClick r:id="rId4"/>
              </a:rPr>
              <a:t>https://xn--80aje0aeeii.xn--p1ai/news/muzykalnaya-viktorina-dlya-detey-s-otvetami</a:t>
            </a:r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hlinkClick r:id="rId4"/>
              </a:rPr>
              <a:t>/</a:t>
            </a:r>
            <a:endParaRPr lang="ru-RU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ru-RU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Управляющая кнопка: настраиваемая 3">
            <a:hlinkClick r:id="rId5" action="ppaction://hlinksldjump" highlightClick="1">
              <a:snd r:embed="rId6" name="chimes.wav"/>
            </a:hlinkClick>
          </p:cNvPr>
          <p:cNvSpPr/>
          <p:nvPr/>
        </p:nvSpPr>
        <p:spPr>
          <a:xfrm>
            <a:off x="3739661" y="5648721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39180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ПРОС"/>
          <p:cNvSpPr txBox="1"/>
          <p:nvPr/>
        </p:nvSpPr>
        <p:spPr>
          <a:xfrm>
            <a:off x="421313" y="905608"/>
            <a:ext cx="830137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/>
              <a:t>Как называется песня о </a:t>
            </a:r>
            <a:r>
              <a:rPr lang="ru-RU" sz="2800" b="1" dirty="0" smtClean="0"/>
              <a:t>том,</a:t>
            </a:r>
          </a:p>
          <a:p>
            <a:pPr algn="ctr"/>
            <a:r>
              <a:rPr lang="ru-RU" sz="2800" b="1" dirty="0" smtClean="0"/>
              <a:t>чем </a:t>
            </a:r>
            <a:r>
              <a:rPr lang="ru-RU" sz="2800" b="1" dirty="0"/>
              <a:t>занимаются школьники на протяжении 11 лет</a:t>
            </a:r>
            <a:r>
              <a:rPr lang="ru-RU" sz="2800" b="1" dirty="0" smtClean="0"/>
              <a:t>?</a:t>
            </a:r>
            <a:endParaRPr lang="ru-RU" sz="2800" b="1" dirty="0"/>
          </a:p>
        </p:txBody>
      </p:sp>
      <p:sp>
        <p:nvSpPr>
          <p:cNvPr id="3" name="ОТВЕТ ПРАВ 1"/>
          <p:cNvSpPr txBox="1"/>
          <p:nvPr/>
        </p:nvSpPr>
        <p:spPr>
          <a:xfrm>
            <a:off x="3032735" y="3094893"/>
            <a:ext cx="30785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Чему учат в школе</a:t>
            </a:r>
            <a:endParaRPr lang="ru-RU" sz="2800" b="1" u="sng" dirty="0"/>
          </a:p>
        </p:txBody>
      </p:sp>
      <p:sp>
        <p:nvSpPr>
          <p:cNvPr id="4" name="ОТВЕТ 2"/>
          <p:cNvSpPr txBox="1"/>
          <p:nvPr/>
        </p:nvSpPr>
        <p:spPr>
          <a:xfrm>
            <a:off x="3367189" y="2461847"/>
            <a:ext cx="24184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Ходят в школу</a:t>
            </a:r>
            <a:endParaRPr lang="ru-RU" sz="2800" b="1" u="sng" dirty="0"/>
          </a:p>
        </p:txBody>
      </p:sp>
      <p:sp>
        <p:nvSpPr>
          <p:cNvPr id="5" name="ОТВЕТ 3"/>
          <p:cNvSpPr txBox="1"/>
          <p:nvPr/>
        </p:nvSpPr>
        <p:spPr>
          <a:xfrm>
            <a:off x="3242924" y="3727939"/>
            <a:ext cx="26581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Школьный друг</a:t>
            </a:r>
            <a:endParaRPr lang="ru-RU" sz="2800" b="1" u="sng" dirty="0"/>
          </a:p>
        </p:txBody>
      </p:sp>
      <p:sp>
        <p:nvSpPr>
          <p:cNvPr id="6" name="ОТВЕТ 4"/>
          <p:cNvSpPr txBox="1"/>
          <p:nvPr/>
        </p:nvSpPr>
        <p:spPr>
          <a:xfrm>
            <a:off x="2908538" y="4360985"/>
            <a:ext cx="33269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Куда уходит детство</a:t>
            </a:r>
          </a:p>
        </p:txBody>
      </p:sp>
      <p:sp>
        <p:nvSpPr>
          <p:cNvPr id="7" name="ДАЛЬШЕ">
            <a:hlinkClick r:id="rId3" action="ppaction://hlinksldjump" highlightClick="1">
              <a:snd r:embed="rId4" name="chimes.wav"/>
            </a:hlinkClick>
          </p:cNvPr>
          <p:cNvSpPr/>
          <p:nvPr/>
        </p:nvSpPr>
        <p:spPr>
          <a:xfrm>
            <a:off x="7212622" y="6013940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8" name="Кот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30" y="4622595"/>
            <a:ext cx="1552420" cy="19650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53333" r="21579" b="28719"/>
          <a:stretch/>
        </p:blipFill>
        <p:spPr>
          <a:xfrm>
            <a:off x="1934308" y="3657599"/>
            <a:ext cx="5231423" cy="123092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34615" r="21579" b="55001"/>
          <a:stretch/>
        </p:blipFill>
        <p:spPr>
          <a:xfrm>
            <a:off x="1915974" y="2461847"/>
            <a:ext cx="5231423" cy="71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926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7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ПРОС"/>
          <p:cNvSpPr txBox="1"/>
          <p:nvPr/>
        </p:nvSpPr>
        <p:spPr>
          <a:xfrm>
            <a:off x="449557" y="905608"/>
            <a:ext cx="82448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/>
              <a:t>Какой композитор написал оперу «Иван Сусанин»?</a:t>
            </a:r>
          </a:p>
        </p:txBody>
      </p:sp>
      <p:sp>
        <p:nvSpPr>
          <p:cNvPr id="3" name="ОТВЕТ ПРАВ 1"/>
          <p:cNvSpPr txBox="1"/>
          <p:nvPr/>
        </p:nvSpPr>
        <p:spPr>
          <a:xfrm>
            <a:off x="3499013" y="2461847"/>
            <a:ext cx="21459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/>
              <a:t>М. И. Глинка</a:t>
            </a:r>
          </a:p>
        </p:txBody>
      </p:sp>
      <p:sp>
        <p:nvSpPr>
          <p:cNvPr id="4" name="ОТВЕТ 2"/>
          <p:cNvSpPr txBox="1"/>
          <p:nvPr/>
        </p:nvSpPr>
        <p:spPr>
          <a:xfrm>
            <a:off x="3144237" y="3094893"/>
            <a:ext cx="28555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/>
              <a:t>П. И. Чайковский</a:t>
            </a:r>
          </a:p>
        </p:txBody>
      </p:sp>
      <p:sp>
        <p:nvSpPr>
          <p:cNvPr id="5" name="ОТВЕТ 3"/>
          <p:cNvSpPr txBox="1"/>
          <p:nvPr/>
        </p:nvSpPr>
        <p:spPr>
          <a:xfrm>
            <a:off x="3096853" y="3727939"/>
            <a:ext cx="29502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/>
              <a:t>М. П. Мусоргский</a:t>
            </a:r>
          </a:p>
        </p:txBody>
      </p:sp>
      <p:sp>
        <p:nvSpPr>
          <p:cNvPr id="6" name="ОТВЕТ 4"/>
          <p:cNvSpPr txBox="1"/>
          <p:nvPr/>
        </p:nvSpPr>
        <p:spPr>
          <a:xfrm>
            <a:off x="3392767" y="4360985"/>
            <a:ext cx="23584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/>
              <a:t>А. П. Бородин</a:t>
            </a:r>
          </a:p>
        </p:txBody>
      </p:sp>
      <p:sp>
        <p:nvSpPr>
          <p:cNvPr id="7" name="ДАЛЬШЕ">
            <a:hlinkClick r:id="rId3" action="ppaction://hlinksldjump" highlightClick="1">
              <a:snd r:embed="rId4" name="chimes.wav"/>
            </a:hlinkClick>
          </p:cNvPr>
          <p:cNvSpPr/>
          <p:nvPr/>
        </p:nvSpPr>
        <p:spPr>
          <a:xfrm>
            <a:off x="7212622" y="6013940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8" name="Кот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30" y="4622595"/>
            <a:ext cx="1552420" cy="19650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43589" r="21579" b="28719"/>
          <a:stretch/>
        </p:blipFill>
        <p:spPr>
          <a:xfrm>
            <a:off x="1934308" y="2989385"/>
            <a:ext cx="5231423" cy="1899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37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ПРОС"/>
          <p:cNvSpPr txBox="1"/>
          <p:nvPr/>
        </p:nvSpPr>
        <p:spPr>
          <a:xfrm>
            <a:off x="2052442" y="905608"/>
            <a:ext cx="50391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/>
              <a:t>Какая нотка идёт после «ре</a:t>
            </a:r>
            <a:r>
              <a:rPr lang="ru-RU" sz="2800" b="1" dirty="0" smtClean="0"/>
              <a:t>»?</a:t>
            </a:r>
            <a:endParaRPr lang="ru-RU" sz="2800" b="1" dirty="0"/>
          </a:p>
        </p:txBody>
      </p:sp>
      <p:sp>
        <p:nvSpPr>
          <p:cNvPr id="3" name="ОТВЕТ ПРАВ 1"/>
          <p:cNvSpPr txBox="1"/>
          <p:nvPr/>
        </p:nvSpPr>
        <p:spPr>
          <a:xfrm>
            <a:off x="4260034" y="4360985"/>
            <a:ext cx="6415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ми</a:t>
            </a:r>
            <a:endParaRPr lang="ru-RU" sz="2800" b="1" u="sng" dirty="0"/>
          </a:p>
        </p:txBody>
      </p:sp>
      <p:sp>
        <p:nvSpPr>
          <p:cNvPr id="4" name="ОТВЕТ 2"/>
          <p:cNvSpPr txBox="1"/>
          <p:nvPr/>
        </p:nvSpPr>
        <p:spPr>
          <a:xfrm>
            <a:off x="4274068" y="2461847"/>
            <a:ext cx="6046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фа</a:t>
            </a:r>
            <a:endParaRPr lang="ru-RU" sz="2800" b="1" u="sng" dirty="0"/>
          </a:p>
        </p:txBody>
      </p:sp>
      <p:sp>
        <p:nvSpPr>
          <p:cNvPr id="5" name="ОТВЕТ 3"/>
          <p:cNvSpPr txBox="1"/>
          <p:nvPr/>
        </p:nvSpPr>
        <p:spPr>
          <a:xfrm>
            <a:off x="4276658" y="3094893"/>
            <a:ext cx="5818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до</a:t>
            </a:r>
            <a:endParaRPr lang="ru-RU" sz="2800" b="1" u="sng" dirty="0"/>
          </a:p>
        </p:txBody>
      </p:sp>
      <p:sp>
        <p:nvSpPr>
          <p:cNvPr id="6" name="ОТВЕТ 4"/>
          <p:cNvSpPr txBox="1"/>
          <p:nvPr/>
        </p:nvSpPr>
        <p:spPr>
          <a:xfrm>
            <a:off x="4304138" y="3723544"/>
            <a:ext cx="5357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си</a:t>
            </a:r>
          </a:p>
        </p:txBody>
      </p:sp>
      <p:sp>
        <p:nvSpPr>
          <p:cNvPr id="7" name="ДАЛЬШЕ">
            <a:hlinkClick r:id="rId3" action="ppaction://hlinksldjump" highlightClick="1">
              <a:snd r:embed="rId4" name="chimes.wav"/>
            </a:hlinkClick>
          </p:cNvPr>
          <p:cNvSpPr/>
          <p:nvPr/>
        </p:nvSpPr>
        <p:spPr>
          <a:xfrm>
            <a:off x="7212622" y="6013940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8" name="Кот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30" y="4622595"/>
            <a:ext cx="1552420" cy="196501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34615" r="21579" b="37309"/>
          <a:stretch/>
        </p:blipFill>
        <p:spPr>
          <a:xfrm>
            <a:off x="1915974" y="2461846"/>
            <a:ext cx="5231423" cy="192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544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7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ПРОС"/>
          <p:cNvSpPr txBox="1"/>
          <p:nvPr/>
        </p:nvSpPr>
        <p:spPr>
          <a:xfrm>
            <a:off x="888296" y="905608"/>
            <a:ext cx="73674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/>
              <a:t>Как называют </a:t>
            </a:r>
            <a:r>
              <a:rPr lang="ru-RU" sz="2800" b="1" dirty="0" smtClean="0"/>
              <a:t>вокалиста, </a:t>
            </a:r>
            <a:r>
              <a:rPr lang="ru-RU" sz="2800" b="1" dirty="0"/>
              <a:t>который поёт </a:t>
            </a:r>
            <a:r>
              <a:rPr lang="ru-RU" sz="2800" b="1" dirty="0" smtClean="0"/>
              <a:t>один?</a:t>
            </a:r>
            <a:endParaRPr lang="ru-RU" sz="2800" b="1" dirty="0"/>
          </a:p>
        </p:txBody>
      </p:sp>
      <p:sp>
        <p:nvSpPr>
          <p:cNvPr id="3" name="ОТВЕТ ПРАВ 1"/>
          <p:cNvSpPr txBox="1"/>
          <p:nvPr/>
        </p:nvSpPr>
        <p:spPr>
          <a:xfrm>
            <a:off x="3241222" y="3094893"/>
            <a:ext cx="2661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Сольный артист</a:t>
            </a:r>
            <a:endParaRPr lang="ru-RU" sz="2800" b="1" u="sng" dirty="0"/>
          </a:p>
        </p:txBody>
      </p:sp>
      <p:sp>
        <p:nvSpPr>
          <p:cNvPr id="4" name="ОТВЕТ 2"/>
          <p:cNvSpPr txBox="1"/>
          <p:nvPr/>
        </p:nvSpPr>
        <p:spPr>
          <a:xfrm>
            <a:off x="3999955" y="2461847"/>
            <a:ext cx="11528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Певец</a:t>
            </a:r>
            <a:endParaRPr lang="ru-RU" sz="2800" b="1" u="sng" dirty="0"/>
          </a:p>
        </p:txBody>
      </p:sp>
      <p:sp>
        <p:nvSpPr>
          <p:cNvPr id="5" name="ОТВЕТ 3"/>
          <p:cNvSpPr txBox="1"/>
          <p:nvPr/>
        </p:nvSpPr>
        <p:spPr>
          <a:xfrm>
            <a:off x="3280338" y="3727939"/>
            <a:ext cx="25833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Главный артист</a:t>
            </a:r>
            <a:endParaRPr lang="ru-RU" sz="2800" b="1" u="sng" dirty="0"/>
          </a:p>
        </p:txBody>
      </p:sp>
      <p:sp>
        <p:nvSpPr>
          <p:cNvPr id="6" name="ОТВЕТ 4"/>
          <p:cNvSpPr txBox="1"/>
          <p:nvPr/>
        </p:nvSpPr>
        <p:spPr>
          <a:xfrm>
            <a:off x="3767009" y="4360985"/>
            <a:ext cx="16099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Вокалист</a:t>
            </a:r>
          </a:p>
        </p:txBody>
      </p:sp>
      <p:sp>
        <p:nvSpPr>
          <p:cNvPr id="7" name="ДАЛЬШЕ">
            <a:hlinkClick r:id="rId3" action="ppaction://hlinksldjump" highlightClick="1">
              <a:snd r:embed="rId4" name="chimes.wav"/>
            </a:hlinkClick>
          </p:cNvPr>
          <p:cNvSpPr/>
          <p:nvPr/>
        </p:nvSpPr>
        <p:spPr>
          <a:xfrm>
            <a:off x="7212622" y="6013940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8" name="Кот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30" y="4622595"/>
            <a:ext cx="1552420" cy="19650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53333" r="21579" b="28719"/>
          <a:stretch/>
        </p:blipFill>
        <p:spPr>
          <a:xfrm>
            <a:off x="1934308" y="3657599"/>
            <a:ext cx="5231423" cy="123092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34615" r="21579" b="55001"/>
          <a:stretch/>
        </p:blipFill>
        <p:spPr>
          <a:xfrm>
            <a:off x="1915974" y="2461847"/>
            <a:ext cx="5231423" cy="71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581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6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ПРОС"/>
          <p:cNvSpPr txBox="1"/>
          <p:nvPr/>
        </p:nvSpPr>
        <p:spPr>
          <a:xfrm>
            <a:off x="1355599" y="905608"/>
            <a:ext cx="64327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/>
              <a:t>Кто сидел в траве и весёленьким </a:t>
            </a:r>
            <a:r>
              <a:rPr lang="ru-RU" sz="2800" b="1" dirty="0" smtClean="0"/>
              <a:t>был?</a:t>
            </a:r>
            <a:endParaRPr lang="ru-RU" sz="2800" b="1" dirty="0"/>
          </a:p>
        </p:txBody>
      </p:sp>
      <p:sp>
        <p:nvSpPr>
          <p:cNvPr id="3" name="ОТВЕТ ПРАВ 1"/>
          <p:cNvSpPr txBox="1"/>
          <p:nvPr/>
        </p:nvSpPr>
        <p:spPr>
          <a:xfrm>
            <a:off x="3756647" y="3727939"/>
            <a:ext cx="16307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Кузнечик</a:t>
            </a:r>
            <a:endParaRPr lang="ru-RU" sz="2800" b="1" u="sng" dirty="0"/>
          </a:p>
        </p:txBody>
      </p:sp>
      <p:sp>
        <p:nvSpPr>
          <p:cNvPr id="4" name="ОТВЕТ 2"/>
          <p:cNvSpPr txBox="1"/>
          <p:nvPr/>
        </p:nvSpPr>
        <p:spPr>
          <a:xfrm>
            <a:off x="3929424" y="2461847"/>
            <a:ext cx="12939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err="1" smtClean="0"/>
              <a:t>Лунтик</a:t>
            </a:r>
            <a:endParaRPr lang="ru-RU" sz="2800" b="1" u="sng" dirty="0"/>
          </a:p>
        </p:txBody>
      </p:sp>
      <p:sp>
        <p:nvSpPr>
          <p:cNvPr id="5" name="ОТВЕТ 3"/>
          <p:cNvSpPr txBox="1"/>
          <p:nvPr/>
        </p:nvSpPr>
        <p:spPr>
          <a:xfrm>
            <a:off x="3768347" y="3094893"/>
            <a:ext cx="15985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Муравей</a:t>
            </a:r>
            <a:endParaRPr lang="ru-RU" sz="2800" b="1" u="sng" dirty="0"/>
          </a:p>
        </p:txBody>
      </p:sp>
      <p:sp>
        <p:nvSpPr>
          <p:cNvPr id="6" name="ОТВЕТ 4"/>
          <p:cNvSpPr txBox="1"/>
          <p:nvPr/>
        </p:nvSpPr>
        <p:spPr>
          <a:xfrm>
            <a:off x="3921375" y="4360985"/>
            <a:ext cx="13012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Пчёлка</a:t>
            </a:r>
          </a:p>
        </p:txBody>
      </p:sp>
      <p:sp>
        <p:nvSpPr>
          <p:cNvPr id="7" name="ДАЛЬШЕ">
            <a:hlinkClick r:id="rId3" action="ppaction://hlinksldjump" highlightClick="1">
              <a:snd r:embed="rId4" name="chimes.wav"/>
            </a:hlinkClick>
          </p:cNvPr>
          <p:cNvSpPr/>
          <p:nvPr/>
        </p:nvSpPr>
        <p:spPr>
          <a:xfrm>
            <a:off x="7212622" y="6013940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8" name="Кот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30" y="4622595"/>
            <a:ext cx="1552420" cy="19650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62820" r="21579" b="28719"/>
          <a:stretch/>
        </p:blipFill>
        <p:spPr>
          <a:xfrm>
            <a:off x="1934308" y="4308231"/>
            <a:ext cx="5231423" cy="5802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34615" r="21579" b="46924"/>
          <a:stretch/>
        </p:blipFill>
        <p:spPr>
          <a:xfrm>
            <a:off x="1915974" y="2461846"/>
            <a:ext cx="5231423" cy="126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08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4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ПРОС"/>
          <p:cNvSpPr txBox="1"/>
          <p:nvPr/>
        </p:nvSpPr>
        <p:spPr>
          <a:xfrm>
            <a:off x="916283" y="905608"/>
            <a:ext cx="7311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/>
              <a:t>Главное музыкальное произведение </a:t>
            </a:r>
            <a:r>
              <a:rPr lang="ru-RU" sz="2800" b="1" dirty="0" smtClean="0"/>
              <a:t>страны?</a:t>
            </a:r>
            <a:endParaRPr lang="ru-RU" sz="2800" b="1" dirty="0"/>
          </a:p>
        </p:txBody>
      </p:sp>
      <p:sp>
        <p:nvSpPr>
          <p:cNvPr id="3" name="ОТВЕТ ПРАВ 1"/>
          <p:cNvSpPr txBox="1"/>
          <p:nvPr/>
        </p:nvSpPr>
        <p:spPr>
          <a:xfrm>
            <a:off x="4085455" y="3727939"/>
            <a:ext cx="9730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Гимн</a:t>
            </a:r>
            <a:endParaRPr lang="ru-RU" sz="2800" b="1" u="sng" dirty="0"/>
          </a:p>
        </p:txBody>
      </p:sp>
      <p:sp>
        <p:nvSpPr>
          <p:cNvPr id="4" name="ОТВЕТ 2"/>
          <p:cNvSpPr txBox="1"/>
          <p:nvPr/>
        </p:nvSpPr>
        <p:spPr>
          <a:xfrm>
            <a:off x="3733856" y="2461847"/>
            <a:ext cx="16850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Фанфары</a:t>
            </a:r>
            <a:endParaRPr lang="ru-RU" sz="2800" b="1" u="sng" dirty="0"/>
          </a:p>
        </p:txBody>
      </p:sp>
      <p:sp>
        <p:nvSpPr>
          <p:cNvPr id="5" name="ОТВЕТ 3"/>
          <p:cNvSpPr txBox="1"/>
          <p:nvPr/>
        </p:nvSpPr>
        <p:spPr>
          <a:xfrm>
            <a:off x="3214157" y="3094893"/>
            <a:ext cx="27068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Народная песня</a:t>
            </a:r>
            <a:endParaRPr lang="ru-RU" sz="2800" b="1" u="sng" dirty="0"/>
          </a:p>
        </p:txBody>
      </p:sp>
      <p:sp>
        <p:nvSpPr>
          <p:cNvPr id="6" name="ОТВЕТ 4"/>
          <p:cNvSpPr txBox="1"/>
          <p:nvPr/>
        </p:nvSpPr>
        <p:spPr>
          <a:xfrm>
            <a:off x="4000370" y="4360985"/>
            <a:ext cx="11432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u="sng" dirty="0" smtClean="0"/>
              <a:t>Марш</a:t>
            </a:r>
          </a:p>
        </p:txBody>
      </p:sp>
      <p:sp>
        <p:nvSpPr>
          <p:cNvPr id="7" name="ДАЛЬШЕ">
            <a:hlinkClick r:id="rId3" action="ppaction://hlinksldjump" highlightClick="1">
              <a:snd r:embed="rId4" name="chimes.wav"/>
            </a:hlinkClick>
          </p:cNvPr>
          <p:cNvSpPr/>
          <p:nvPr/>
        </p:nvSpPr>
        <p:spPr>
          <a:xfrm>
            <a:off x="7212622" y="6013940"/>
            <a:ext cx="1664677" cy="606669"/>
          </a:xfrm>
          <a:prstGeom prst="actionButtonBlank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ДАЛЬШЕ</a:t>
            </a:r>
            <a:endParaRPr lang="ru-RU" sz="2000" b="1" dirty="0"/>
          </a:p>
        </p:txBody>
      </p:sp>
      <p:pic>
        <p:nvPicPr>
          <p:cNvPr id="8" name="Кот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30" y="4622595"/>
            <a:ext cx="1552420" cy="196501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34615" r="21579" b="46924"/>
          <a:stretch/>
        </p:blipFill>
        <p:spPr>
          <a:xfrm>
            <a:off x="1915974" y="2461846"/>
            <a:ext cx="5231423" cy="126609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8" t="62820" r="21579" b="28719"/>
          <a:stretch/>
        </p:blipFill>
        <p:spPr>
          <a:xfrm>
            <a:off x="1934308" y="4308231"/>
            <a:ext cx="5231423" cy="58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07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6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681</Words>
  <Application>Microsoft Office PowerPoint</Application>
  <PresentationFormat>Экран (4:3)</PresentationFormat>
  <Paragraphs>257</Paragraphs>
  <Slides>36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Малиновский В.Э.</dc:creator>
  <cp:lastModifiedBy>Малиновский В.Э.</cp:lastModifiedBy>
  <cp:revision>101</cp:revision>
  <dcterms:created xsi:type="dcterms:W3CDTF">2025-03-26T07:58:28Z</dcterms:created>
  <dcterms:modified xsi:type="dcterms:W3CDTF">2025-04-02T14:00:47Z</dcterms:modified>
</cp:coreProperties>
</file>