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png"/>
  <Override PartName="/ppt/media/image3.jpg" ContentType="image/png"/>
  <Override PartName="/ppt/media/image5.jpg" ContentType="image/png"/>
  <Override PartName="/ppt/media/image9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3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90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75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52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6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19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48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0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85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83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47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70A89-339B-46DB-914B-82DEA2E52557}" type="datetimeFigureOut">
              <a:rPr lang="ru-RU" smtClean="0"/>
              <a:t>вт 17.02.26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A09A-8D70-4AA7-B570-DEDB1A709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2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audio" Target="../media/audio6.wav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audio" Target="../media/audio6.wav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audio" Target="../media/audio6.wav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audio" Target="../media/audio6.wav"/><Relationship Id="rId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5.wav"/><Relationship Id="rId7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audio" Target="../media/audio6.wav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audio" Target="../media/audio8.wav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8.wav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" Target="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audio" Target="../media/audio8.wav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" Target="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audio" Target="../media/audio8.wav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4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8.wav"/><Relationship Id="rId4" Type="http://schemas.openxmlformats.org/officeDocument/2006/relationships/slide" Target="slide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5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5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freepik.com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3341" y="1661756"/>
            <a:ext cx="56573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НА СТРАЖЕ МИРА</a:t>
            </a:r>
            <a:endParaRPr lang="ru-RU" sz="72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3397" y="694595"/>
            <a:ext cx="64572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интерактивная игра-викторина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9768" y="2892731"/>
            <a:ext cx="70203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 </a:t>
            </a:r>
            <a:r>
              <a:rPr lang="ru-RU" sz="2800" dirty="0">
                <a:solidFill>
                  <a:srgbClr val="FF0000"/>
                </a:solidFill>
                <a:latin typeface="DomCasual" panose="020B7200000000000000" pitchFamily="34" charset="0"/>
              </a:rPr>
              <a:t>Дню защитника </a:t>
            </a:r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Отечества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(возраст 7–9 лет)</a:t>
            </a:r>
            <a:endParaRPr lang="ru-RU" sz="28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Автор- Малиновский В.Э.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старший педагог дополнительного образования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МУ ДО «ДДТ» г. Благодарный </a:t>
            </a:r>
            <a:endParaRPr lang="ru-RU" sz="2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>
              <a:snd r:embed="rId2" name="chimes.wav"/>
            </a:hlinkClick>
          </p:cNvPr>
          <p:cNvSpPr/>
          <p:nvPr/>
        </p:nvSpPr>
        <p:spPr>
          <a:xfrm>
            <a:off x="4738762" y="5755371"/>
            <a:ext cx="1882141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НАЧАТЬ ИГРУ</a:t>
            </a:r>
            <a:endParaRPr lang="ru-RU" sz="2000" b="1" dirty="0"/>
          </a:p>
        </p:txBody>
      </p:sp>
      <p:sp>
        <p:nvSpPr>
          <p:cNvPr id="7" name="Управляющая кнопка: настраиваемая 6">
            <a:hlinkClick r:id="" action="ppaction://hlinkshowjump?jump=lastslide" highlightClick="1">
              <a:snd r:embed="rId2" name="chimes.wav"/>
            </a:hlinkClick>
          </p:cNvPr>
          <p:cNvSpPr/>
          <p:nvPr/>
        </p:nvSpPr>
        <p:spPr>
          <a:xfrm>
            <a:off x="2499653" y="5755371"/>
            <a:ext cx="1882141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ИНФОРМАЦИЯ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0383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198" y="1055077"/>
            <a:ext cx="4961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молодец!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409098"/>
            <a:ext cx="73415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Команда «Рота, подъём!» — это один из базовых военных приказов, который подаётся для экстренного подъёма личного состава подразделения.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3453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3592" y="1055077"/>
            <a:ext cx="6676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 совсем… Но звучит смешно!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Команда «Рота, подъём!»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Попробуй ещё!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9494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 угадал, но забав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4040673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Потому что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«После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дождя грибы растут — можно подкрепиться!»</a:t>
            </a:r>
          </a:p>
        </p:txBody>
      </p:sp>
      <p:sp>
        <p:nvSpPr>
          <p:cNvPr id="5" name="ОТВЕТ 2">
            <a:hlinkClick r:id="rId2" action="ppaction://hlinksldjump">
              <a:snd r:embed="rId3" name="Не угадал, но забав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233672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Он тренирован к любым условиям</a:t>
            </a:r>
          </a:p>
        </p:txBody>
      </p:sp>
      <p:sp>
        <p:nvSpPr>
          <p:cNvPr id="3" name="ОТВЕТ 1">
            <a:hlinkClick r:id="rId4" action="ppaction://hlinksldjump">
              <a:snd r:embed="rId5" name="Правильно, ты молодец.wav"/>
            </a:hlinkClick>
            <a:hlinkHover r:id="" action="ppaction://noaction" highlightClick="1"/>
          </p:cNvPr>
          <p:cNvSpPr txBox="1"/>
          <p:nvPr/>
        </p:nvSpPr>
        <p:spPr>
          <a:xfrm>
            <a:off x="914400" y="2426671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У него есть плащ-палатка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969454" y="931983"/>
            <a:ext cx="72314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Почему военный не боится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дождя?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198" y="738556"/>
            <a:ext cx="4961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молодец!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63973"/>
            <a:ext cx="73415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Плащ-палатка — это универсальное походное снаряжение индивидуального пользования, выполненное из водонепроницаемой ткани. Представляет собой многофункциональное изделие, способное выполнять роль как плаща-накидки, так и палатки.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0250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630" y="1055077"/>
            <a:ext cx="4714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 угадал, но забавно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Плащ-палатка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Попробуй ещё!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645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2542860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Наплечники</a:t>
            </a:r>
          </a:p>
        </p:txBody>
      </p:sp>
      <p:sp>
        <p:nvSpPr>
          <p:cNvPr id="5" name="ОТВЕТ 2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3383139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Тяжёлые сумки</a:t>
            </a:r>
          </a:p>
        </p:txBody>
      </p:sp>
      <p:sp>
        <p:nvSpPr>
          <p:cNvPr id="3" name="ОТВЕТ 1">
            <a:hlinkClick r:id="rId4" action="ppaction://hlinksldjump">
              <a:snd r:embed="rId5" name="Правильно, ты молодец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4223418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Погоны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1527299" y="1019907"/>
            <a:ext cx="61157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Что носят военные на плечах?</a:t>
            </a:r>
          </a:p>
        </p:txBody>
      </p:sp>
    </p:spTree>
    <p:extLst>
      <p:ext uri="{BB962C8B-B14F-4D97-AF65-F5344CB8AC3E}">
        <p14:creationId xmlns:p14="http://schemas.microsoft.com/office/powerpoint/2010/main" val="6031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198" y="571500"/>
            <a:ext cx="4961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молодец!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1211" y="2303583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Погоны — это наплечные знаки различия, которые носят на форменной одежде военные и сотрудники других ведомств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2238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3592" y="1055077"/>
            <a:ext cx="6676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 совсем… Но звучит смешно!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Погоны.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Попробуй ещё!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0916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0009" y="1055077"/>
            <a:ext cx="4523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Разминка завершена!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Вы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отлично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справились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 весёлыми вопросами.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Теперь переходим к настоящим подвигам!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ВПЕРЁД К ТУРУ 2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226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238" y="1055077"/>
            <a:ext cx="4711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ТУР 2. Герои и подвиги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7927" y="2356341"/>
            <a:ext cx="7148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5 вопросов о смелых людях, которые защищали нашу страну.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Посмотри на картинку и выбери ответ!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НАЧАТЬ ТУР 2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6194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1366" y="1055077"/>
            <a:ext cx="35012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Тур 1. Разминка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862" y="2391511"/>
            <a:ext cx="83614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Ответьте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на 5 смешных вопросов о смелых героях.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Не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бойтесь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ошибаться — здесь главное улыбка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Вам нужно будет выбрать правильный ответ из предложенных трёх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ариантов и нажать на него.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>
              <a:snd r:embed="rId2" name="chimes.wav"/>
            </a:hlinkClick>
          </p:cNvPr>
          <p:cNvSpPr/>
          <p:nvPr/>
        </p:nvSpPr>
        <p:spPr>
          <a:xfrm>
            <a:off x="3630930" y="5570737"/>
            <a:ext cx="1882141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ПОЕХАЛИ!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5888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1212" y="4040673"/>
            <a:ext cx="3723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Пётр </a:t>
            </a:r>
            <a:r>
              <a:rPr lang="en-US" sz="3600" dirty="0">
                <a:solidFill>
                  <a:srgbClr val="FF0000"/>
                </a:solidFill>
                <a:latin typeface="DomCasual" panose="020B7200000000000000" pitchFamily="34" charset="0"/>
              </a:rPr>
              <a:t>I 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233672"/>
            <a:ext cx="3723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Иван Грозный</a:t>
            </a:r>
          </a:p>
        </p:txBody>
      </p:sp>
      <p:sp>
        <p:nvSpPr>
          <p:cNvPr id="3" name="ОТВЕТ 1">
            <a:hlinkClick r:id="rId4" action="ppaction://hlinksldjump">
              <a:snd r:embed="rId5" name="Верно, ты знаешь историю.wav"/>
            </a:hlinkClick>
            <a:hlinkHover r:id="" action="ppaction://noaction" highlightClick="1"/>
          </p:cNvPr>
          <p:cNvSpPr txBox="1"/>
          <p:nvPr/>
        </p:nvSpPr>
        <p:spPr>
          <a:xfrm>
            <a:off x="914401" y="2426671"/>
            <a:ext cx="3710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Александр Невский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623206" y="395652"/>
            <a:ext cx="79239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Кто победил врагов в Ледовом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побоище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на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льду Чудского озера?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811" y="2499610"/>
            <a:ext cx="3499338" cy="3499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9225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340" y="1002320"/>
            <a:ext cx="566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Верно! Ты знаешь историю!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81657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Александр Невский — великий полководец.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Его победа на Чудском озере стала легендой.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2029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6734" y="1055077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Попробуй ещё!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Александр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Невский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Он смело повёл войско на лёд, и враги провалились!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11562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2426671"/>
            <a:ext cx="38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Пётр </a:t>
            </a:r>
            <a:r>
              <a:rPr lang="en-US" sz="3600" dirty="0">
                <a:solidFill>
                  <a:srgbClr val="FF0000"/>
                </a:solidFill>
                <a:latin typeface="DomCasual" panose="020B7200000000000000" pitchFamily="34" charset="0"/>
              </a:rPr>
              <a:t>I 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233672"/>
            <a:ext cx="38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Василий Чапаев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Верно, ты знаешь историю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4040673"/>
            <a:ext cx="378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Михаил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Кутузов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640037" y="395652"/>
            <a:ext cx="78903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Кто командовал русской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армией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войне против Наполеона в 1812 году?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t="6154" r="17008" b="6154"/>
          <a:stretch/>
        </p:blipFill>
        <p:spPr>
          <a:xfrm>
            <a:off x="5020406" y="2359192"/>
            <a:ext cx="3006969" cy="40092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2179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340" y="1002320"/>
            <a:ext cx="566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Верно! Ты знаешь историю!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81657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Михаил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Илларионович Кутузов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 1812 году был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назначен Главнокомандующим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русской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армией в войне против Наполеона.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968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6734" y="1055077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Попробуй ещё!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06865"/>
            <a:ext cx="73415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Михаил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Кутузов.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Он применил успешную стратегию изматывания противника, которая включала тактику «выжженной земли» и умелое маневрирование войсками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581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3096783"/>
            <a:ext cx="4119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Александр </a:t>
            </a:r>
            <a:r>
              <a:rPr lang="ru-RU" sz="36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Покрышкин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4701277"/>
            <a:ext cx="38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Пётр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Огурцов</a:t>
            </a:r>
          </a:p>
        </p:txBody>
      </p:sp>
      <p:sp>
        <p:nvSpPr>
          <p:cNvPr id="3" name="ОТВЕТ 1">
            <a:hlinkClick r:id="rId4" action="ppaction://hlinksldjump">
              <a:snd r:embed="rId5" name="Верно, ты знаешь историю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3901880"/>
            <a:ext cx="378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Александр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Матросов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417219" y="395652"/>
            <a:ext cx="833593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Как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звали героя, который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закрыл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собой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амбразуру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дота, спасая товарищей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Великой Отечественной войне?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001" y="3901880"/>
            <a:ext cx="3831249" cy="25541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0757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340" y="1002320"/>
            <a:ext cx="566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Верно! Ты знаешь историю!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145322"/>
            <a:ext cx="73415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Подвиг Матросова стал символом мужества и самопожертвования. Указом Президиума Верховного Совета СССР от 19 июня 1943 года он был посмертно удостоен звания Героя Советского Союза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452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6734" y="1055077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Попробуй ещё!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06865"/>
            <a:ext cx="73415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Александр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Матросов.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Он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совершил этот подвиг 27 февраля 1943 года в бою у деревни Чернушки </a:t>
            </a:r>
            <a:r>
              <a:rPr lang="ru-RU" sz="3600" dirty="0" err="1">
                <a:solidFill>
                  <a:srgbClr val="FF0000"/>
                </a:solidFill>
                <a:latin typeface="DomCasual" panose="020B7200000000000000" pitchFamily="34" charset="0"/>
              </a:rPr>
              <a:t>Локнянского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 района Калининской (ныне Псковской) области. </a:t>
            </a:r>
            <a:endParaRPr lang="ru-RU" sz="36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2553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2780259"/>
            <a:ext cx="405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Валентина Терешкова</a:t>
            </a:r>
          </a:p>
        </p:txBody>
      </p:sp>
      <p:sp>
        <p:nvSpPr>
          <p:cNvPr id="5" name="ОТВЕТ 2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907804" y="4384753"/>
            <a:ext cx="405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Герман Титов</a:t>
            </a:r>
          </a:p>
        </p:txBody>
      </p:sp>
      <p:sp>
        <p:nvSpPr>
          <p:cNvPr id="3" name="ОТВЕТ 1">
            <a:hlinkClick r:id="rId4" action="ppaction://hlinksldjump">
              <a:snd r:embed="rId5" name="Верно, ты знаешь историю.wav"/>
            </a:hlinkClick>
            <a:hlinkHover r:id="" action="ppaction://noaction" highlightClick="1"/>
          </p:cNvPr>
          <p:cNvSpPr txBox="1"/>
          <p:nvPr/>
        </p:nvSpPr>
        <p:spPr>
          <a:xfrm>
            <a:off x="907805" y="3585356"/>
            <a:ext cx="405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Юрий Гагарин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1731681" y="791303"/>
            <a:ext cx="57070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Кто был первым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человеком,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полетевшим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 космос?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63" y="2780259"/>
            <a:ext cx="3290521" cy="32905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6982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741733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Подушка</a:t>
            </a:r>
          </a:p>
        </p:txBody>
      </p:sp>
      <p:sp>
        <p:nvSpPr>
          <p:cNvPr id="5" name="ОТВЕТ 2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2934732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Сковорода</a:t>
            </a:r>
          </a:p>
        </p:txBody>
      </p:sp>
      <p:sp>
        <p:nvSpPr>
          <p:cNvPr id="3" name="ОТВЕТ 1">
            <a:hlinkClick r:id="rId4" action="ppaction://hlinksldjump">
              <a:snd r:embed="rId5" name="Правильно, ты молодец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4548734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Зонт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1403868" y="958363"/>
            <a:ext cx="63626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Какой «щит» мама даёт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тебе,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когда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идёт дождь?</a:t>
            </a:r>
          </a:p>
        </p:txBody>
      </p:sp>
    </p:spTree>
    <p:extLst>
      <p:ext uri="{BB962C8B-B14F-4D97-AF65-F5344CB8AC3E}">
        <p14:creationId xmlns:p14="http://schemas.microsoft.com/office/powerpoint/2010/main" val="42427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340" y="1002320"/>
            <a:ext cx="566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Верно! Ты знаешь историю!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145322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Первым человеком, полетевшим в космос, был Юрий Алексеевич Гагарин — лётчик‑космонавт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Союза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Советских Социалистических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Республик.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0557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6734" y="1055077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Попробуй ещё!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06865"/>
            <a:ext cx="73415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Юрий Алексеевич Гагарин.</a:t>
            </a:r>
            <a:endParaRPr lang="ru-RU" sz="36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Дата полёта: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12 апреля 1961 года.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Космический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корабль: «Восток‑1».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Старт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: в 09:07 по московскому времени с космодрома Байконур.</a:t>
            </a:r>
            <a:endParaRPr lang="ru-RU" sz="36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8698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101183" y="5490118"/>
            <a:ext cx="2850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Прилепа Пётр </a:t>
            </a:r>
            <a:r>
              <a:rPr lang="ru-RU" sz="36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Крапович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4" action="ppaction://hlinksldjump">
              <a:snd r:embed="rId5" name="Верно, ты знаешь историю.wav"/>
            </a:hlinkClick>
            <a:hlinkHover r:id="" action="ppaction://noaction" highlightClick="1"/>
          </p:cNvPr>
          <p:cNvSpPr txBox="1"/>
          <p:nvPr/>
        </p:nvSpPr>
        <p:spPr>
          <a:xfrm>
            <a:off x="6112742" y="5520294"/>
            <a:ext cx="2715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Дьяков Пётр Михайлович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2" action="ppaction://hlinksldjump">
              <a:snd r:embed="rId3" name="Неверно, попробуй ещё.wav"/>
            </a:hlinkClick>
            <a:hlinkHover r:id="" action="ppaction://noaction" highlightClick="1"/>
          </p:cNvPr>
          <p:cNvSpPr txBox="1"/>
          <p:nvPr/>
        </p:nvSpPr>
        <p:spPr>
          <a:xfrm>
            <a:off x="3050372" y="5520295"/>
            <a:ext cx="275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Бочаров Яков Васильевич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946226" y="422032"/>
            <a:ext cx="72779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Кто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из этих Героев </a:t>
            </a:r>
            <a:r>
              <a:rPr lang="ru-RU" sz="48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Советско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Союза 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Родился в селе </a:t>
            </a:r>
            <a:r>
              <a:rPr lang="ru-RU" sz="48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Шишкино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?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pic>
        <p:nvPicPr>
          <p:cNvPr id="8" name="Picture 4" descr="сс0002"/>
          <p:cNvPicPr>
            <a:picLocks noChangeAspect="1" noChangeArrowheads="1"/>
          </p:cNvPicPr>
          <p:nvPr/>
        </p:nvPicPr>
        <p:blipFill rotWithShape="1">
          <a:blip r:embed="rId6" cstate="print"/>
          <a:srcRect l="5605" t="1" b="19230"/>
          <a:stretch/>
        </p:blipFill>
        <p:spPr bwMode="auto">
          <a:xfrm>
            <a:off x="539919" y="2279164"/>
            <a:ext cx="2349158" cy="3070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4" descr="бочаров"/>
          <p:cNvPicPr>
            <a:picLocks noChangeAspect="1" noChangeArrowheads="1"/>
          </p:cNvPicPr>
          <p:nvPr/>
        </p:nvPicPr>
        <p:blipFill rotWithShape="1">
          <a:blip r:embed="rId7" cstate="print"/>
          <a:srcRect l="31257" t="22227" r="-1" b="11768"/>
          <a:stretch/>
        </p:blipFill>
        <p:spPr bwMode="auto">
          <a:xfrm>
            <a:off x="3422315" y="2279667"/>
            <a:ext cx="2393984" cy="3068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4" descr="дьяков"/>
          <p:cNvPicPr>
            <a:picLocks noChangeAspect="1" noChangeArrowheads="1"/>
          </p:cNvPicPr>
          <p:nvPr/>
        </p:nvPicPr>
        <p:blipFill rotWithShape="1">
          <a:blip r:embed="rId8" cstate="print"/>
          <a:srcRect l="220" t="6998" r="1" b="6005"/>
          <a:stretch/>
        </p:blipFill>
        <p:spPr bwMode="auto">
          <a:xfrm>
            <a:off x="6338859" y="2236884"/>
            <a:ext cx="2312081" cy="30679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4928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340" y="1002320"/>
            <a:ext cx="5665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Верно! Ты знаешь историю!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Дьяков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Пётр Михайлович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родился в селе </a:t>
            </a:r>
            <a:r>
              <a:rPr lang="ru-RU" sz="36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Шишкино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, </a:t>
            </a:r>
            <a:r>
              <a:rPr lang="ru-RU" sz="36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Благодарненский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район, Ставропольский край.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7104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6734" y="1055077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Попробуй ещё!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2206865"/>
            <a:ext cx="84318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Дьяков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Пётр Михайлович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родился в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селе </a:t>
            </a:r>
            <a:r>
              <a:rPr lang="ru-RU" sz="3600" dirty="0" err="1">
                <a:solidFill>
                  <a:srgbClr val="FF0000"/>
                </a:solidFill>
                <a:latin typeface="DomCasual" panose="020B7200000000000000" pitchFamily="34" charset="0"/>
              </a:rPr>
              <a:t>Шишкино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.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Прилепа Пётр </a:t>
            </a:r>
            <a:r>
              <a:rPr lang="ru-RU" sz="3600" dirty="0" err="1" smtClean="0">
                <a:solidFill>
                  <a:srgbClr val="FF0000"/>
                </a:solidFill>
                <a:latin typeface="DomCasual" panose="020B7200000000000000" pitchFamily="34" charset="0"/>
              </a:rPr>
              <a:t>Карпович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 родился в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селе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Добровольное.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Бочаров Яков Васильевич - в селе Елизаветинское.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3421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3771" y="1055077"/>
            <a:ext cx="3496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Тур 2 завершён!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Вы узнали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 настоящих героях.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Осталось последнее испытание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 ФИНАЛЬНОМУ ТУРУ!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7457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4798" y="1055077"/>
            <a:ext cx="53944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ТУР 3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. Символы мужества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7927" y="2356341"/>
            <a:ext cx="7148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5 вопросов о том, как мы помним героев.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Смотри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на картинки и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выбирай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ответ!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НАЧАТЬ ТУР 3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5290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2989380"/>
            <a:ext cx="38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Красная лента</a:t>
            </a:r>
          </a:p>
        </p:txBody>
      </p:sp>
      <p:sp>
        <p:nvSpPr>
          <p:cNvPr id="5" name="ОТВЕТ 2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796381"/>
            <a:ext cx="38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Праздничная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лента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Правильно, ты внимательный 2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4603382"/>
            <a:ext cx="378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Георгиевская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лента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1875953" y="870437"/>
            <a:ext cx="54184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Как называется эта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лента,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которую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носят 9 Мая?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86" y="2941631"/>
            <a:ext cx="3042138" cy="30421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3485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448" y="1002320"/>
            <a:ext cx="6191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внимательный!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Георгиевская лента — знак уважения к подвигам.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Её цвета: чёрный и оранжевый (дым и пламя).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5067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153" y="1055077"/>
            <a:ext cx="6931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Посмотри внимательнее!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2206865"/>
            <a:ext cx="8431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Георгиевская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лента.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Она символизирует память о героях Великой Отечественной войны.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4372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198" y="1055077"/>
            <a:ext cx="4961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молодец!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Зонт — твой личный «щит» от дождя.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А рыцари раньше защищались настоящими щитами!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9957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2989380"/>
            <a:ext cx="5446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Чтоб легко найти мемориал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3796381"/>
            <a:ext cx="537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Для освещения мемориала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Правильно, ты внимательный 2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4603382"/>
            <a:ext cx="537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Символизирует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вечную память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695341" y="870437"/>
            <a:ext cx="77796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Почему Вечный огонь горит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постоянно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и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что он символизирует?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" t="12821" r="1282" b="12949"/>
          <a:stretch/>
        </p:blipFill>
        <p:spPr>
          <a:xfrm>
            <a:off x="6298901" y="3894992"/>
            <a:ext cx="2176134" cy="22221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888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448" y="1002320"/>
            <a:ext cx="6191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внимательный!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Вечный огонь горит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постоянно в благодарность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людям, отдавшим свою жизнь за мир и свободу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5401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153" y="1055077"/>
            <a:ext cx="6931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Посмотри внимательнее!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2206865"/>
            <a:ext cx="8431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Символизирует вечную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память.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Вечный огонь горит постоянно, чтобы напомнить нам о подвигах наших героев, которые защищали нашу страну.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996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2989380"/>
            <a:ext cx="5446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хороший поступок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4603382"/>
            <a:ext cx="537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хорошую службу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Правильно, ты внимательный 2.wav"/>
            </a:hlinkClick>
            <a:hlinkHover r:id="" action="ppaction://noaction" highlightClick="1"/>
          </p:cNvPr>
          <p:cNvSpPr txBox="1"/>
          <p:nvPr/>
        </p:nvSpPr>
        <p:spPr>
          <a:xfrm>
            <a:off x="901209" y="3796381"/>
            <a:ext cx="5376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героический поступок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1902403" y="870437"/>
            <a:ext cx="53655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Медаль «Золотая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Звезда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»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вручают за …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8" t="-3170" r="24356" b="-4060"/>
          <a:stretch/>
        </p:blipFill>
        <p:spPr>
          <a:xfrm>
            <a:off x="5715000" y="2954210"/>
            <a:ext cx="2321170" cy="3174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2836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448" y="1002320"/>
            <a:ext cx="6191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внимательный!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Медаль «Золотая Звезда» вручают героям нашей страны, которые совершили героический поступок, проявили мужество и отвагу.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5159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153" y="1055077"/>
            <a:ext cx="6931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Посмотри внимательнее!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2206865"/>
            <a:ext cx="84318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Героический поступок.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Её получают люди, совершившие выдающиеся подвиги, спасшие чьи-то жизни или сделавшие что-то важное для защиты Родины.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01812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09" y="2989380"/>
            <a:ext cx="437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Москва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3796380"/>
            <a:ext cx="437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Санкт-Петербург</a:t>
            </a:r>
          </a:p>
        </p:txBody>
      </p:sp>
      <p:sp>
        <p:nvSpPr>
          <p:cNvPr id="3" name="ОТВЕТ 1">
            <a:hlinkClick r:id="rId4" action="ppaction://hlinksldjump">
              <a:snd r:embed="rId5" name="Правильно, ты внимательный 2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4603380"/>
            <a:ext cx="437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Волгоград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493368" y="870437"/>
            <a:ext cx="818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Где находится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самый большой памятник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«Родина‑мать зовёт!»?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3" r="28558"/>
          <a:stretch/>
        </p:blipFill>
        <p:spPr>
          <a:xfrm>
            <a:off x="5583117" y="2584928"/>
            <a:ext cx="2468722" cy="40369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5086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448" y="1002320"/>
            <a:ext cx="6191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внимательный!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 Скульптура «Родина-мать зовёт!»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расположена в городе Волгограде.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Высота фигуры вместе с мечом — </a:t>
            </a:r>
            <a:endParaRPr lang="ru-RU" sz="36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85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метров, без меча — 52 метра.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420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153" y="949571"/>
            <a:ext cx="6931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Посмотри внимательнее!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1881550"/>
            <a:ext cx="84318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Волгоград.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Композиционный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центр мемориального комплекса «Героям Сталинградской битвы» на Мамаевом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кургане город Волгоград.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Это одна из самых высоких статуй в мире и высочайшая в России. Высота фигуры вместе с мечом — 85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метров.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3729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2989380"/>
            <a:ext cx="3301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9 мая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5" name="ОТВЕТ 2">
            <a:hlinkClick r:id="rId2" action="ppaction://hlinksldjump">
              <a:snd r:embed="rId3" name="Неверно, посмотри нимательнее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3796380"/>
            <a:ext cx="3301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12 июня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Правильно, ты внимательный 2.wav"/>
            </a:hlinkClick>
            <a:hlinkHover r:id="" action="ppaction://noaction" highlightClick="1"/>
          </p:cNvPr>
          <p:cNvSpPr txBox="1"/>
          <p:nvPr/>
        </p:nvSpPr>
        <p:spPr>
          <a:xfrm>
            <a:off x="901210" y="4603380"/>
            <a:ext cx="3301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23 февраля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1222735" y="870437"/>
            <a:ext cx="67249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Какого числа в России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отмечают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День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защитника Отечества?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50" y="3106979"/>
            <a:ext cx="3827111" cy="29928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122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3592" y="1055077"/>
            <a:ext cx="66768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 совсем… Но звучит смешно!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Зонт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Попробуй ещё!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6646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6448" y="1002320"/>
            <a:ext cx="61911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внимательный!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6523" y="2620453"/>
            <a:ext cx="8458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 23 февраля — правильный ответ, именно в этот день поздравляют всех защитников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Родины.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Раньше этот праздник назывался «День Красной армии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».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847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153" y="949571"/>
            <a:ext cx="6931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Неверно. Посмотри внимательнее!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1" y="1881550"/>
            <a:ext cx="84318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23 февраля.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9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мая — День Победы, важный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праздник,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но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это другая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дата;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12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июня — День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России,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не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связан с Днём защитника Отечества.</a:t>
            </a:r>
            <a:endParaRPr lang="ru-RU" sz="36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6589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7873" y="1055077"/>
            <a:ext cx="46682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Викторина завершена!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978271"/>
            <a:ext cx="73415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Вы прошли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все испытания и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узнали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много нового о героях нашей страны.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Вы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—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настоящие защитники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знаний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</a:p>
          <a:p>
            <a:pPr algn="ctr"/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Спасибо за игру!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>
              <a:snd r:embed="rId2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ВЫХОД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01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6777" y="1107831"/>
            <a:ext cx="32704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ИНФОРМАЦИЯ: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firstslide" highlightClick="1">
              <a:snd r:embed="rId2" name="chimes.wav"/>
            </a:hlinkClick>
          </p:cNvPr>
          <p:cNvSpPr/>
          <p:nvPr/>
        </p:nvSpPr>
        <p:spPr>
          <a:xfrm>
            <a:off x="3015762" y="5095949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ОБРАТНО В ИГРУ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44518" y="2121880"/>
            <a:ext cx="525496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DomCasual" panose="020B7200000000000000" pitchFamily="34" charset="0"/>
              </a:rPr>
              <a:t>Фон: </a:t>
            </a:r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  <a:hlinkClick r:id="rId3"/>
              </a:rPr>
              <a:t>https</a:t>
            </a:r>
            <a:r>
              <a:rPr lang="ru-RU" sz="2800" dirty="0">
                <a:solidFill>
                  <a:srgbClr val="FF0000"/>
                </a:solidFill>
                <a:latin typeface="DomCasual" panose="020B7200000000000000" pitchFamily="34" charset="0"/>
                <a:hlinkClick r:id="rId3"/>
              </a:rPr>
              <a:t>://ru.freepik.com</a:t>
            </a:r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  <a:hlinkClick r:id="rId3"/>
              </a:rPr>
              <a:t>/</a:t>
            </a:r>
            <a:endParaRPr lang="ru-RU" sz="28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Вопросы и изображения: </a:t>
            </a:r>
            <a:r>
              <a:rPr lang="en-US" sz="2800" dirty="0" err="1" smtClean="0">
                <a:solidFill>
                  <a:srgbClr val="0070C0"/>
                </a:solidFill>
                <a:latin typeface="DomCasual" panose="020B7200000000000000" pitchFamily="34" charset="0"/>
              </a:rPr>
              <a:t>GigaChat</a:t>
            </a:r>
            <a:r>
              <a:rPr lang="en-US" sz="2800" dirty="0" smtClean="0">
                <a:solidFill>
                  <a:srgbClr val="0070C0"/>
                </a:solidFill>
                <a:latin typeface="DomCasual" panose="020B7200000000000000" pitchFamily="34" charset="0"/>
              </a:rPr>
              <a:t>, </a:t>
            </a:r>
            <a:r>
              <a:rPr lang="ru-RU" sz="2800" dirty="0" smtClean="0">
                <a:solidFill>
                  <a:srgbClr val="0070C0"/>
                </a:solidFill>
                <a:latin typeface="DomCasual" panose="020B7200000000000000" pitchFamily="34" charset="0"/>
              </a:rPr>
              <a:t>Алиса </a:t>
            </a:r>
            <a:r>
              <a:rPr lang="en-US" sz="2800" dirty="0" smtClean="0">
                <a:solidFill>
                  <a:srgbClr val="0070C0"/>
                </a:solidFill>
                <a:latin typeface="DomCasual" panose="020B7200000000000000" pitchFamily="34" charset="0"/>
              </a:rPr>
              <a:t>AI</a:t>
            </a:r>
            <a:endParaRPr lang="ru-RU" sz="2800" dirty="0" smtClean="0">
              <a:solidFill>
                <a:srgbClr val="0070C0"/>
              </a:solidFill>
              <a:latin typeface="DomCasual" panose="020B7200000000000000" pitchFamily="34" charset="0"/>
            </a:endParaRPr>
          </a:p>
          <a:p>
            <a:pPr algn="ctr"/>
            <a:endParaRPr lang="ru-RU" sz="2800" dirty="0" smtClean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Голос: </a:t>
            </a:r>
            <a:r>
              <a:rPr lang="ru-RU" sz="2800" dirty="0" smtClean="0">
                <a:solidFill>
                  <a:srgbClr val="0070C0"/>
                </a:solidFill>
                <a:latin typeface="DomCasual" panose="020B7200000000000000" pitchFamily="34" charset="0"/>
              </a:rPr>
              <a:t>записан Малиновским </a:t>
            </a:r>
            <a:r>
              <a:rPr lang="ru-RU" sz="2800" dirty="0">
                <a:solidFill>
                  <a:srgbClr val="0070C0"/>
                </a:solidFill>
                <a:latin typeface="DomCasual" panose="020B7200000000000000" pitchFamily="34" charset="0"/>
              </a:rPr>
              <a:t>В.Э.</a:t>
            </a:r>
          </a:p>
        </p:txBody>
      </p:sp>
    </p:spTree>
    <p:extLst>
      <p:ext uri="{BB962C8B-B14F-4D97-AF65-F5344CB8AC3E}">
        <p14:creationId xmlns:p14="http://schemas.microsoft.com/office/powerpoint/2010/main" val="106086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 угадал, но забавно.wav"/>
            </a:hlinkClick>
            <a:hlinkHover r:id="" action="ppaction://noaction" highlightClick="1"/>
          </p:cNvPr>
          <p:cNvSpPr txBox="1"/>
          <p:nvPr/>
        </p:nvSpPr>
        <p:spPr>
          <a:xfrm>
            <a:off x="960559" y="4461656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err="1">
                <a:solidFill>
                  <a:srgbClr val="FF0000"/>
                </a:solidFill>
                <a:latin typeface="DomCasual" panose="020B7200000000000000" pitchFamily="34" charset="0"/>
              </a:rPr>
              <a:t>Газонокосильный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 меч</a:t>
            </a:r>
          </a:p>
        </p:txBody>
      </p:sp>
      <p:sp>
        <p:nvSpPr>
          <p:cNvPr id="5" name="ОТВЕТ 2">
            <a:hlinkClick r:id="rId2" action="ppaction://hlinksldjump">
              <a:snd r:embed="rId3" name="Не угадал, но забавно.wav"/>
            </a:hlinkClick>
            <a:hlinkHover r:id="" action="ppaction://noaction" highlightClick="1"/>
          </p:cNvPr>
          <p:cNvSpPr txBox="1"/>
          <p:nvPr/>
        </p:nvSpPr>
        <p:spPr>
          <a:xfrm>
            <a:off x="960559" y="2674502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Косой меч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ОТВЕТ 1">
            <a:hlinkClick r:id="rId4" action="ppaction://hlinksldjump">
              <a:snd r:embed="rId5" name="Правильно, ты молодец.wav"/>
            </a:hlinkClick>
            <a:hlinkHover r:id="" action="ppaction://noaction" highlightClick="1"/>
          </p:cNvPr>
          <p:cNvSpPr txBox="1"/>
          <p:nvPr/>
        </p:nvSpPr>
        <p:spPr>
          <a:xfrm>
            <a:off x="960559" y="3568079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Коса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2" name="ВОПРОС"/>
          <p:cNvSpPr txBox="1"/>
          <p:nvPr/>
        </p:nvSpPr>
        <p:spPr>
          <a:xfrm>
            <a:off x="1979346" y="756133"/>
            <a:ext cx="52116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Какой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„меч“ папа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берёт,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когда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косит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траву?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4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1198" y="1055077"/>
            <a:ext cx="49616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Правильно! Ты молодец!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Это «КОСА» которая была традиционным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инструментом для покоса травы,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которую </a:t>
            </a: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издавна использовали наши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предки.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7350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630" y="1055077"/>
            <a:ext cx="4714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Не угадал, но забавно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!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664072"/>
            <a:ext cx="73415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Правильный ответ: </a:t>
            </a:r>
            <a:r>
              <a:rPr lang="ru-RU" sz="36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Коса.</a:t>
            </a:r>
            <a:endParaRPr lang="ru-RU" sz="3600" dirty="0">
              <a:solidFill>
                <a:srgbClr val="FF0000"/>
              </a:solidFill>
              <a:latin typeface="DomCasual" panose="020B7200000000000000" pitchFamily="34" charset="0"/>
            </a:endParaRP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Попробуй ещё!</a:t>
            </a:r>
          </a:p>
        </p:txBody>
      </p:sp>
      <p:sp>
        <p:nvSpPr>
          <p:cNvPr id="4" name="Управляющая кнопка: настраиваемая 3">
            <a:hlinkClick r:id="rId2" action="ppaction://hlinksldjump" highlightClick="1">
              <a:snd r:embed="rId3" name="chimes.wav"/>
            </a:hlinkClick>
          </p:cNvPr>
          <p:cNvSpPr/>
          <p:nvPr/>
        </p:nvSpPr>
        <p:spPr>
          <a:xfrm>
            <a:off x="3015762" y="5570737"/>
            <a:ext cx="3112476" cy="465991"/>
          </a:xfrm>
          <a:prstGeom prst="actionButtonBlank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СЛЕДУЮЩИЙ ВОПРОС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9606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ТВЕТ 3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820867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Встряхнуть за плечо</a:t>
            </a:r>
          </a:p>
        </p:txBody>
      </p:sp>
      <p:sp>
        <p:nvSpPr>
          <p:cNvPr id="5" name="ОТВЕТ 2">
            <a:hlinkClick r:id="rId2" action="ppaction://hlinksldjump">
              <a:snd r:embed="rId3" name="Не совсем, но смешно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3013866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Громко крикнуть</a:t>
            </a:r>
          </a:p>
        </p:txBody>
      </p:sp>
      <p:sp>
        <p:nvSpPr>
          <p:cNvPr id="3" name="ОТВЕТ 1">
            <a:hlinkClick r:id="rId4" action="ppaction://hlinksldjump">
              <a:snd r:embed="rId5" name="Правильно, ты молодец.wav"/>
            </a:hlinkClick>
            <a:hlinkHover r:id="" action="ppaction://noaction" highlightClick="1"/>
          </p:cNvPr>
          <p:cNvSpPr txBox="1"/>
          <p:nvPr/>
        </p:nvSpPr>
        <p:spPr>
          <a:xfrm>
            <a:off x="901211" y="4627868"/>
            <a:ext cx="734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rgbClr val="FF0000"/>
                </a:solidFill>
                <a:latin typeface="DomCasual" panose="020B7200000000000000" pitchFamily="34" charset="0"/>
              </a:rPr>
              <a:t>Командой «Рота, подъём!»</a:t>
            </a:r>
          </a:p>
        </p:txBody>
      </p:sp>
      <p:sp>
        <p:nvSpPr>
          <p:cNvPr id="2" name="ВОПРОС"/>
          <p:cNvSpPr txBox="1"/>
          <p:nvPr/>
        </p:nvSpPr>
        <p:spPr>
          <a:xfrm>
            <a:off x="1315338" y="888023"/>
            <a:ext cx="65133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Какой самый надёжный 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способ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разбудить </a:t>
            </a:r>
            <a:r>
              <a:rPr lang="ru-RU" sz="4800" dirty="0">
                <a:solidFill>
                  <a:srgbClr val="FF0000"/>
                </a:solidFill>
                <a:latin typeface="DomCasual" panose="020B7200000000000000" pitchFamily="34" charset="0"/>
              </a:rPr>
              <a:t>военного</a:t>
            </a:r>
            <a:r>
              <a:rPr lang="ru-RU" sz="4800" dirty="0" smtClean="0">
                <a:solidFill>
                  <a:srgbClr val="FF0000"/>
                </a:solidFill>
                <a:latin typeface="DomCasual" panose="020B7200000000000000" pitchFamily="34" charset="0"/>
              </a:rPr>
              <a:t>?</a:t>
            </a:r>
            <a:endParaRPr lang="ru-RU" sz="4800" dirty="0">
              <a:solidFill>
                <a:srgbClr val="FF0000"/>
              </a:solidFill>
              <a:latin typeface="DomCasu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1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1302</Words>
  <Application>Microsoft Office PowerPoint</Application>
  <PresentationFormat>Экран (4:3)</PresentationFormat>
  <Paragraphs>237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9" baseType="lpstr">
      <vt:lpstr>Arial</vt:lpstr>
      <vt:lpstr>Calibri</vt:lpstr>
      <vt:lpstr>Calibri Light</vt:lpstr>
      <vt:lpstr>DomCasual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Малиновский В.Э.</dc:creator>
  <cp:lastModifiedBy>Малиновский В.Э.</cp:lastModifiedBy>
  <cp:revision>95</cp:revision>
  <dcterms:created xsi:type="dcterms:W3CDTF">2026-02-09T14:48:17Z</dcterms:created>
  <dcterms:modified xsi:type="dcterms:W3CDTF">2026-02-17T13:17:42Z</dcterms:modified>
</cp:coreProperties>
</file>