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65" r:id="rId5"/>
    <p:sldId id="266" r:id="rId6"/>
    <p:sldId id="261" r:id="rId7"/>
    <p:sldId id="262" r:id="rId8"/>
    <p:sldId id="263" r:id="rId9"/>
    <p:sldId id="268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76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C311F-AEE0-4380-9E9F-C6A737771C3A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0F03C-49EC-43BB-96ED-F69EE43F52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209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C311F-AEE0-4380-9E9F-C6A737771C3A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0F03C-49EC-43BB-96ED-F69EE43F52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811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C311F-AEE0-4380-9E9F-C6A737771C3A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0F03C-49EC-43BB-96ED-F69EE43F52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793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C311F-AEE0-4380-9E9F-C6A737771C3A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0F03C-49EC-43BB-96ED-F69EE43F52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743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C311F-AEE0-4380-9E9F-C6A737771C3A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0F03C-49EC-43BB-96ED-F69EE43F52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015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C311F-AEE0-4380-9E9F-C6A737771C3A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0F03C-49EC-43BB-96ED-F69EE43F52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52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C311F-AEE0-4380-9E9F-C6A737771C3A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0F03C-49EC-43BB-96ED-F69EE43F52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348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C311F-AEE0-4380-9E9F-C6A737771C3A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0F03C-49EC-43BB-96ED-F69EE43F52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206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C311F-AEE0-4380-9E9F-C6A737771C3A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0F03C-49EC-43BB-96ED-F69EE43F52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810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C311F-AEE0-4380-9E9F-C6A737771C3A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0F03C-49EC-43BB-96ED-F69EE43F52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611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C311F-AEE0-4380-9E9F-C6A737771C3A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0F03C-49EC-43BB-96ED-F69EE43F52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519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CC311F-AEE0-4380-9E9F-C6A737771C3A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90F03C-49EC-43BB-96ED-F69EE43F52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029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slide" Target="slide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slide" Target="slide10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slide" Target="slide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2C87DF1-EAF4-8D85-3AF6-4A026656E4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1210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A626614-85B6-D2A2-805B-81E7E50CA737}"/>
              </a:ext>
            </a:extLst>
          </p:cNvPr>
          <p:cNvSpPr/>
          <p:nvPr/>
        </p:nvSpPr>
        <p:spPr>
          <a:xfrm>
            <a:off x="1597937" y="2763741"/>
            <a:ext cx="5948126" cy="1323727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n w="12700">
                  <a:solidFill>
                    <a:srgbClr val="FFFF00"/>
                  </a:solidFill>
                </a:ln>
                <a:solidFill>
                  <a:srgbClr val="FF0000"/>
                </a:solidFill>
                <a:latin typeface="Adventure" panose="02000503020000020003" pitchFamily="2" charset="0"/>
              </a:rPr>
              <a:t>Во поле берёза стояла</a:t>
            </a:r>
          </a:p>
        </p:txBody>
      </p:sp>
      <p:sp>
        <p:nvSpPr>
          <p:cNvPr id="7" name="Прямоугольник: скругленные углы 6">
            <a:hlinkClick r:id="rId3" action="ppaction://hlinksldjump"/>
            <a:extLst>
              <a:ext uri="{FF2B5EF4-FFF2-40B4-BE49-F238E27FC236}">
                <a16:creationId xmlns:a16="http://schemas.microsoft.com/office/drawing/2014/main" id="{BB58F7D3-ACA1-9812-98CC-9F91B6C9F923}"/>
              </a:ext>
            </a:extLst>
          </p:cNvPr>
          <p:cNvSpPr/>
          <p:nvPr/>
        </p:nvSpPr>
        <p:spPr>
          <a:xfrm>
            <a:off x="3069125" y="4357666"/>
            <a:ext cx="2657191" cy="531205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n w="12700">
                  <a:solidFill>
                    <a:srgbClr val="FFFF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ПЛЮС</a:t>
            </a:r>
          </a:p>
        </p:txBody>
      </p:sp>
      <p:sp>
        <p:nvSpPr>
          <p:cNvPr id="9" name="Прямоугольник: скругленные углы 8">
            <a:hlinkClick r:id="rId4" action="ppaction://hlinksldjump">
              <a:snd r:embed="rId5" name="Народная песня Во поле березка стояла минус.wav"/>
            </a:hlinkClick>
            <a:extLst>
              <a:ext uri="{FF2B5EF4-FFF2-40B4-BE49-F238E27FC236}">
                <a16:creationId xmlns:a16="http://schemas.microsoft.com/office/drawing/2014/main" id="{2C21414A-E8B1-5BA7-671D-2B1AF64B6A30}"/>
              </a:ext>
            </a:extLst>
          </p:cNvPr>
          <p:cNvSpPr/>
          <p:nvPr/>
        </p:nvSpPr>
        <p:spPr>
          <a:xfrm>
            <a:off x="3069124" y="5203736"/>
            <a:ext cx="2657191" cy="531205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n w="12700">
                  <a:solidFill>
                    <a:srgbClr val="FFFF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МИНУС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CBF3F6-310E-995F-DA9E-8E2D1C50A176}"/>
              </a:ext>
            </a:extLst>
          </p:cNvPr>
          <p:cNvSpPr txBox="1"/>
          <p:nvPr/>
        </p:nvSpPr>
        <p:spPr>
          <a:xfrm>
            <a:off x="144855" y="5702827"/>
            <a:ext cx="8745647" cy="70788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ru-RU" sz="20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Автор: Малиновский В.Э., старший педагог дополнительного образования</a:t>
            </a:r>
          </a:p>
          <a:p>
            <a:pPr algn="ctr"/>
            <a:r>
              <a:rPr lang="ru-RU" sz="20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МУ ДО «ДДТ» </a:t>
            </a:r>
            <a:r>
              <a:rPr lang="ru-RU" sz="2000" b="1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г.Благодарный</a:t>
            </a:r>
            <a:r>
              <a:rPr lang="ru-RU" sz="20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7969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12F8BE-69CA-5D92-0B76-9F737A9FB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FB88D5A-7936-5BDE-0CC1-0583AF5BCD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1210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2EA4DC6F-09C3-A1F9-71DF-29A56A0B8C5A}"/>
              </a:ext>
            </a:extLst>
          </p:cNvPr>
          <p:cNvSpPr/>
          <p:nvPr/>
        </p:nvSpPr>
        <p:spPr>
          <a:xfrm>
            <a:off x="1597937" y="2763741"/>
            <a:ext cx="5948126" cy="1323727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n w="12700">
                  <a:solidFill>
                    <a:srgbClr val="FFFF00"/>
                  </a:solidFill>
                </a:ln>
                <a:solidFill>
                  <a:srgbClr val="FF0000"/>
                </a:solidFill>
                <a:latin typeface="Adventure" panose="02000503020000020003" pitchFamily="2" charset="0"/>
              </a:rPr>
              <a:t>До новых </a:t>
            </a:r>
            <a:r>
              <a:rPr lang="ru-RU" sz="4400" b="1" dirty="0" err="1">
                <a:ln w="12700">
                  <a:solidFill>
                    <a:srgbClr val="FFFF00"/>
                  </a:solidFill>
                </a:ln>
                <a:solidFill>
                  <a:srgbClr val="FF0000"/>
                </a:solidFill>
                <a:latin typeface="Adventure" panose="02000503020000020003" pitchFamily="2" charset="0"/>
              </a:rPr>
              <a:t>встречь</a:t>
            </a:r>
            <a:r>
              <a:rPr lang="ru-RU" sz="4400" b="1" dirty="0">
                <a:ln w="12700">
                  <a:solidFill>
                    <a:srgbClr val="FFFF00"/>
                  </a:solidFill>
                </a:ln>
                <a:solidFill>
                  <a:srgbClr val="FF0000"/>
                </a:solidFill>
                <a:latin typeface="Adventure" panose="02000503020000020003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18933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BB62C0D-35D3-8E46-076C-296B7602EA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4088" y="0"/>
            <a:ext cx="10312176" cy="6857999"/>
          </a:xfrm>
          <a:prstGeom prst="rect">
            <a:avLst/>
          </a:prstGeom>
        </p:spPr>
      </p:pic>
      <p:pic>
        <p:nvPicPr>
          <p:cNvPr id="2" name="Народная песня Во Поле Березка Стояла [get.gt]">
            <a:hlinkClick r:id="" action="ppaction://media"/>
            <a:extLst>
              <a:ext uri="{FF2B5EF4-FFF2-40B4-BE49-F238E27FC236}">
                <a16:creationId xmlns:a16="http://schemas.microsoft.com/office/drawing/2014/main" id="{67699585-D040-CAF2-04DA-2C2D0E3D73CD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957" end="1182.5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24000" y="1714500"/>
            <a:ext cx="6096000" cy="3429000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hlinkClick r:id="rId6" action="ppaction://hlinksldjump"/>
            <a:extLst>
              <a:ext uri="{FF2B5EF4-FFF2-40B4-BE49-F238E27FC236}">
                <a16:creationId xmlns:a16="http://schemas.microsoft.com/office/drawing/2014/main" id="{EFBFD186-6853-613B-0E68-2595BA90BFF4}"/>
              </a:ext>
            </a:extLst>
          </p:cNvPr>
          <p:cNvSpPr/>
          <p:nvPr/>
        </p:nvSpPr>
        <p:spPr>
          <a:xfrm>
            <a:off x="1604726" y="5469542"/>
            <a:ext cx="2657191" cy="531205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n w="12700">
                  <a:solidFill>
                    <a:srgbClr val="FFFF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К ВЫБОРУ</a:t>
            </a:r>
          </a:p>
        </p:txBody>
      </p:sp>
      <p:sp>
        <p:nvSpPr>
          <p:cNvPr id="3" name="Прямоугольник: скругленные углы 2">
            <a:hlinkClick r:id="rId7" action="ppaction://hlinksldjump" endSnd="1"/>
            <a:extLst>
              <a:ext uri="{FF2B5EF4-FFF2-40B4-BE49-F238E27FC236}">
                <a16:creationId xmlns:a16="http://schemas.microsoft.com/office/drawing/2014/main" id="{4E2EFE11-C4B4-3CB0-70F4-4168435ADABC}"/>
              </a:ext>
            </a:extLst>
          </p:cNvPr>
          <p:cNvSpPr/>
          <p:nvPr/>
        </p:nvSpPr>
        <p:spPr>
          <a:xfrm>
            <a:off x="4882083" y="5469542"/>
            <a:ext cx="2657191" cy="531205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n w="12700">
                  <a:solidFill>
                    <a:srgbClr val="FFFF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ЗАВЕРШИТЬ</a:t>
            </a:r>
          </a:p>
        </p:txBody>
      </p:sp>
    </p:spTree>
    <p:extLst>
      <p:ext uri="{BB962C8B-B14F-4D97-AF65-F5344CB8AC3E}">
        <p14:creationId xmlns:p14="http://schemas.microsoft.com/office/powerpoint/2010/main" val="1128070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2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DE8F78-4038-BD66-41DD-BDAC7D7CF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9C7CD5E-ECBD-6991-A9B1-D9E60A5FFE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0" t="7625" r="10972" b="11573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2F1532D3-7CBB-A83E-D9A1-17ADF63DF571}"/>
              </a:ext>
            </a:extLst>
          </p:cNvPr>
          <p:cNvSpPr/>
          <p:nvPr/>
        </p:nvSpPr>
        <p:spPr>
          <a:xfrm>
            <a:off x="576263" y="1743075"/>
            <a:ext cx="7991475" cy="337185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/>
              <a:t>Во поле берёза стояла, </a:t>
            </a:r>
          </a:p>
          <a:p>
            <a:pPr algn="ctr"/>
            <a:r>
              <a:rPr lang="ru-RU" sz="4400" dirty="0"/>
              <a:t>Во поле кудрявая стояла. </a:t>
            </a:r>
          </a:p>
          <a:p>
            <a:pPr algn="ctr"/>
            <a:r>
              <a:rPr lang="ru-RU" sz="4400" dirty="0"/>
              <a:t>Люли </a:t>
            </a:r>
            <a:r>
              <a:rPr lang="ru-RU" sz="4400" dirty="0" err="1"/>
              <a:t>люли</a:t>
            </a:r>
            <a:r>
              <a:rPr lang="ru-RU" sz="4400" dirty="0"/>
              <a:t>, стояла, </a:t>
            </a:r>
          </a:p>
          <a:p>
            <a:pPr algn="ctr"/>
            <a:r>
              <a:rPr lang="ru-RU" sz="4400" dirty="0"/>
              <a:t>Люли </a:t>
            </a:r>
            <a:r>
              <a:rPr lang="ru-RU" sz="4400" dirty="0" err="1"/>
              <a:t>люли</a:t>
            </a:r>
            <a:r>
              <a:rPr lang="ru-RU" sz="4400" dirty="0"/>
              <a:t>, стояла.</a:t>
            </a:r>
          </a:p>
        </p:txBody>
      </p:sp>
    </p:spTree>
    <p:extLst>
      <p:ext uri="{BB962C8B-B14F-4D97-AF65-F5344CB8AC3E}">
        <p14:creationId xmlns:p14="http://schemas.microsoft.com/office/powerpoint/2010/main" val="88232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7000"/>
    </mc:Choice>
    <mc:Fallback xmlns="">
      <p:transition spd="slow" advClick="0" advTm="2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4D55C-077A-E101-716F-F80B70EB3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8981020-7603-08D4-9B72-28F87BFAE8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0" t="7625" r="10972" b="11573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24E2CBF1-08C0-F17B-1B6F-0DA248A9996B}"/>
              </a:ext>
            </a:extLst>
          </p:cNvPr>
          <p:cNvSpPr/>
          <p:nvPr/>
        </p:nvSpPr>
        <p:spPr>
          <a:xfrm>
            <a:off x="576263" y="1743075"/>
            <a:ext cx="7991475" cy="337185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/>
              <a:t>Некому берёзу </a:t>
            </a:r>
            <a:r>
              <a:rPr lang="ru-RU" sz="4400" dirty="0" err="1"/>
              <a:t>заломати</a:t>
            </a:r>
            <a:r>
              <a:rPr lang="ru-RU" sz="4400" dirty="0"/>
              <a:t>, </a:t>
            </a:r>
          </a:p>
          <a:p>
            <a:pPr algn="ctr"/>
            <a:r>
              <a:rPr lang="ru-RU" sz="4400" dirty="0"/>
              <a:t>Некому </a:t>
            </a:r>
            <a:r>
              <a:rPr lang="ru-RU" sz="4400" dirty="0" err="1"/>
              <a:t>кудряву</a:t>
            </a:r>
            <a:r>
              <a:rPr lang="ru-RU" sz="4400" dirty="0"/>
              <a:t> </a:t>
            </a:r>
            <a:r>
              <a:rPr lang="ru-RU" sz="4400" dirty="0" err="1"/>
              <a:t>заломати</a:t>
            </a:r>
            <a:r>
              <a:rPr lang="ru-RU" sz="4400" dirty="0"/>
              <a:t>. </a:t>
            </a:r>
          </a:p>
          <a:p>
            <a:pPr algn="ctr"/>
            <a:r>
              <a:rPr lang="ru-RU" sz="4400" dirty="0"/>
              <a:t>Люли </a:t>
            </a:r>
            <a:r>
              <a:rPr lang="ru-RU" sz="4400" dirty="0" err="1"/>
              <a:t>люли</a:t>
            </a:r>
            <a:r>
              <a:rPr lang="ru-RU" sz="4400" dirty="0"/>
              <a:t>, </a:t>
            </a:r>
            <a:r>
              <a:rPr lang="ru-RU" sz="4400" dirty="0" err="1"/>
              <a:t>заломати</a:t>
            </a:r>
            <a:r>
              <a:rPr lang="ru-RU" sz="4400" dirty="0"/>
              <a:t>. </a:t>
            </a:r>
          </a:p>
          <a:p>
            <a:pPr algn="ctr"/>
            <a:r>
              <a:rPr lang="ru-RU" sz="4400" dirty="0"/>
              <a:t>Люли </a:t>
            </a:r>
            <a:r>
              <a:rPr lang="ru-RU" sz="4400" dirty="0" err="1"/>
              <a:t>люли</a:t>
            </a:r>
            <a:r>
              <a:rPr lang="ru-RU" sz="4400" dirty="0"/>
              <a:t>, </a:t>
            </a:r>
            <a:r>
              <a:rPr lang="ru-RU" sz="4400" dirty="0" err="1"/>
              <a:t>заломати</a:t>
            </a:r>
            <a:r>
              <a:rPr lang="ru-RU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0168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7000">
        <p:fade/>
      </p:transition>
    </mc:Choice>
    <mc:Fallback xmlns="">
      <p:transition spd="med" advClick="0" advTm="17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2A736-FCC3-E285-CAFF-26EBFF130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B15C63-BEC2-8CE4-86AB-1994E62C31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0" t="7625" r="10972" b="11573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6A62D761-BA9B-3197-C8A5-6A2A73619DF9}"/>
              </a:ext>
            </a:extLst>
          </p:cNvPr>
          <p:cNvSpPr/>
          <p:nvPr/>
        </p:nvSpPr>
        <p:spPr>
          <a:xfrm>
            <a:off x="576263" y="1743075"/>
            <a:ext cx="7991475" cy="337185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/>
              <a:t>Я пойду, пойду погуляю, </a:t>
            </a:r>
          </a:p>
          <a:p>
            <a:pPr algn="ctr"/>
            <a:r>
              <a:rPr lang="ru-RU" sz="4400" dirty="0"/>
              <a:t>Белую берёзу заломаю. </a:t>
            </a:r>
          </a:p>
          <a:p>
            <a:pPr algn="ctr"/>
            <a:r>
              <a:rPr lang="ru-RU" sz="4400" dirty="0"/>
              <a:t>Люли </a:t>
            </a:r>
            <a:r>
              <a:rPr lang="ru-RU" sz="4400" dirty="0" err="1"/>
              <a:t>люли</a:t>
            </a:r>
            <a:r>
              <a:rPr lang="ru-RU" sz="4400" dirty="0"/>
              <a:t>, заломаю, </a:t>
            </a:r>
          </a:p>
          <a:p>
            <a:pPr algn="ctr"/>
            <a:r>
              <a:rPr lang="ru-RU" sz="4400" dirty="0"/>
              <a:t>Люли </a:t>
            </a:r>
            <a:r>
              <a:rPr lang="ru-RU" sz="4400" dirty="0" err="1"/>
              <a:t>люли</a:t>
            </a:r>
            <a:r>
              <a:rPr lang="ru-RU" sz="4400" dirty="0"/>
              <a:t>, заломаю.</a:t>
            </a:r>
          </a:p>
        </p:txBody>
      </p:sp>
    </p:spTree>
    <p:extLst>
      <p:ext uri="{BB962C8B-B14F-4D97-AF65-F5344CB8AC3E}">
        <p14:creationId xmlns:p14="http://schemas.microsoft.com/office/powerpoint/2010/main" val="246079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7000">
        <p:fade/>
      </p:transition>
    </mc:Choice>
    <mc:Fallback xmlns="">
      <p:transition spd="med" advClick="0" advTm="17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2C06E3-48F8-C09E-E06A-F70A2350C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9BBC00-DEBA-0EF8-E38F-A1D484E9FD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0" t="7625" r="10972" b="11573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C9F77358-3642-F6DF-3711-1A312C034E4A}"/>
              </a:ext>
            </a:extLst>
          </p:cNvPr>
          <p:cNvSpPr/>
          <p:nvPr/>
        </p:nvSpPr>
        <p:spPr>
          <a:xfrm>
            <a:off x="576263" y="1743075"/>
            <a:ext cx="7991475" cy="337185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/>
              <a:t>Срежу я с берёзы три </a:t>
            </a:r>
            <a:r>
              <a:rPr lang="ru-RU" sz="4400" dirty="0" err="1"/>
              <a:t>пруточка</a:t>
            </a:r>
            <a:r>
              <a:rPr lang="ru-RU" sz="4400" dirty="0"/>
              <a:t>, </a:t>
            </a:r>
          </a:p>
          <a:p>
            <a:pPr algn="ctr"/>
            <a:r>
              <a:rPr lang="ru-RU" sz="4400" dirty="0"/>
              <a:t>Сделаю из них я три гудочка. </a:t>
            </a:r>
          </a:p>
          <a:p>
            <a:pPr algn="ctr"/>
            <a:r>
              <a:rPr lang="ru-RU" sz="4400" dirty="0"/>
              <a:t>Люли </a:t>
            </a:r>
            <a:r>
              <a:rPr lang="ru-RU" sz="4400" dirty="0" err="1"/>
              <a:t>люли</a:t>
            </a:r>
            <a:r>
              <a:rPr lang="ru-RU" sz="4400" dirty="0"/>
              <a:t>, три гудочка. </a:t>
            </a:r>
          </a:p>
          <a:p>
            <a:pPr algn="ctr"/>
            <a:r>
              <a:rPr lang="ru-RU" sz="4400" dirty="0"/>
              <a:t>Люли </a:t>
            </a:r>
            <a:r>
              <a:rPr lang="ru-RU" sz="4400" dirty="0" err="1"/>
              <a:t>люли</a:t>
            </a:r>
            <a:r>
              <a:rPr lang="ru-RU" sz="4400" dirty="0"/>
              <a:t>, три гудочка.</a:t>
            </a:r>
          </a:p>
        </p:txBody>
      </p:sp>
    </p:spTree>
    <p:extLst>
      <p:ext uri="{BB962C8B-B14F-4D97-AF65-F5344CB8AC3E}">
        <p14:creationId xmlns:p14="http://schemas.microsoft.com/office/powerpoint/2010/main" val="234733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6000">
        <p:fade/>
      </p:transition>
    </mc:Choice>
    <mc:Fallback xmlns="">
      <p:transition spd="med" advClick="0" advTm="16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78C67-E0BB-6E4A-6F9F-EEE3DCB39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5679D57-5A54-100F-E410-F5385BB473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0" t="7625" r="10972" b="11573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E5EF3AF8-59A8-AD21-6FB8-5923DB2E5F37}"/>
              </a:ext>
            </a:extLst>
          </p:cNvPr>
          <p:cNvSpPr/>
          <p:nvPr/>
        </p:nvSpPr>
        <p:spPr>
          <a:xfrm>
            <a:off x="576263" y="1743075"/>
            <a:ext cx="7991475" cy="337185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/>
              <a:t>А четвёртую балалайку, </a:t>
            </a:r>
          </a:p>
          <a:p>
            <a:pPr algn="ctr"/>
            <a:r>
              <a:rPr lang="ru-RU" sz="4400" dirty="0"/>
              <a:t>А четвёртую балалайку. </a:t>
            </a:r>
          </a:p>
          <a:p>
            <a:pPr algn="ctr"/>
            <a:r>
              <a:rPr lang="ru-RU" sz="4400" dirty="0"/>
              <a:t>Люли </a:t>
            </a:r>
            <a:r>
              <a:rPr lang="ru-RU" sz="4400" dirty="0" err="1"/>
              <a:t>люли</a:t>
            </a:r>
            <a:r>
              <a:rPr lang="ru-RU" sz="4400" dirty="0"/>
              <a:t>, балалайку, </a:t>
            </a:r>
          </a:p>
          <a:p>
            <a:pPr algn="ctr"/>
            <a:r>
              <a:rPr lang="ru-RU" sz="4400" dirty="0"/>
              <a:t>Люли </a:t>
            </a:r>
            <a:r>
              <a:rPr lang="ru-RU" sz="4400" dirty="0" err="1"/>
              <a:t>люли</a:t>
            </a:r>
            <a:r>
              <a:rPr lang="ru-RU" sz="4400" dirty="0"/>
              <a:t>, балалайку.</a:t>
            </a:r>
          </a:p>
        </p:txBody>
      </p:sp>
    </p:spTree>
    <p:extLst>
      <p:ext uri="{BB962C8B-B14F-4D97-AF65-F5344CB8AC3E}">
        <p14:creationId xmlns:p14="http://schemas.microsoft.com/office/powerpoint/2010/main" val="202110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7000">
        <p:fade/>
      </p:transition>
    </mc:Choice>
    <mc:Fallback xmlns="">
      <p:transition spd="med" advClick="0" advTm="17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6FFDC-C6E0-D569-2EA3-1C8749370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BAD806C-CA9C-3503-7A7B-78EFD22EC7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0" t="7625" r="10972" b="11573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DAFF91C3-8444-3B96-623C-ADD23220C209}"/>
              </a:ext>
            </a:extLst>
          </p:cNvPr>
          <p:cNvSpPr/>
          <p:nvPr/>
        </p:nvSpPr>
        <p:spPr>
          <a:xfrm>
            <a:off x="576263" y="1743075"/>
            <a:ext cx="7991475" cy="337185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/>
              <a:t>Стану в балалайку я </a:t>
            </a:r>
            <a:r>
              <a:rPr lang="ru-RU" sz="4400" dirty="0" err="1"/>
              <a:t>играти</a:t>
            </a:r>
            <a:r>
              <a:rPr lang="ru-RU" sz="4400" dirty="0"/>
              <a:t>, </a:t>
            </a:r>
          </a:p>
          <a:p>
            <a:pPr algn="ctr"/>
            <a:r>
              <a:rPr lang="ru-RU" sz="4400" dirty="0"/>
              <a:t>Стану в балалайку я </a:t>
            </a:r>
            <a:r>
              <a:rPr lang="ru-RU" sz="4400" dirty="0" err="1"/>
              <a:t>играти</a:t>
            </a:r>
            <a:r>
              <a:rPr lang="ru-RU" sz="4400" dirty="0"/>
              <a:t>. </a:t>
            </a:r>
          </a:p>
          <a:p>
            <a:pPr algn="ctr"/>
            <a:r>
              <a:rPr lang="ru-RU" sz="4400" dirty="0"/>
              <a:t>Люли </a:t>
            </a:r>
            <a:r>
              <a:rPr lang="ru-RU" sz="4400" dirty="0" err="1"/>
              <a:t>люли</a:t>
            </a:r>
            <a:r>
              <a:rPr lang="ru-RU" sz="4400" dirty="0"/>
              <a:t>, </a:t>
            </a:r>
            <a:r>
              <a:rPr lang="ru-RU" sz="4400" dirty="0" err="1"/>
              <a:t>играти</a:t>
            </a:r>
            <a:r>
              <a:rPr lang="ru-RU" sz="4400" dirty="0"/>
              <a:t>. </a:t>
            </a:r>
          </a:p>
          <a:p>
            <a:pPr algn="ctr"/>
            <a:r>
              <a:rPr lang="ru-RU" sz="4400" dirty="0"/>
              <a:t>Люли </a:t>
            </a:r>
            <a:r>
              <a:rPr lang="ru-RU" sz="4400" dirty="0" err="1"/>
              <a:t>люли</a:t>
            </a:r>
            <a:r>
              <a:rPr lang="ru-RU" sz="4400" dirty="0"/>
              <a:t>, </a:t>
            </a:r>
            <a:r>
              <a:rPr lang="ru-RU" sz="4400" dirty="0" err="1"/>
              <a:t>играти</a:t>
            </a:r>
            <a:r>
              <a:rPr lang="ru-RU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875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9000">
        <p:fade/>
      </p:transition>
    </mc:Choice>
    <mc:Fallback xmlns="">
      <p:transition spd="med" advClick="0" advTm="19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D9208-4424-E308-8FAE-C5C0F249FD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03116E-31D9-2340-D818-E07C21D51B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4088" y="0"/>
            <a:ext cx="10312176" cy="6857999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hlinkClick r:id="rId3" action="ppaction://hlinksldjump" endSnd="1"/>
            <a:extLst>
              <a:ext uri="{FF2B5EF4-FFF2-40B4-BE49-F238E27FC236}">
                <a16:creationId xmlns:a16="http://schemas.microsoft.com/office/drawing/2014/main" id="{180FA507-F679-0891-8E44-ABFFDDBB45D7}"/>
              </a:ext>
            </a:extLst>
          </p:cNvPr>
          <p:cNvSpPr/>
          <p:nvPr/>
        </p:nvSpPr>
        <p:spPr>
          <a:xfrm>
            <a:off x="1604726" y="5469542"/>
            <a:ext cx="2657191" cy="531205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n w="12700">
                  <a:solidFill>
                    <a:srgbClr val="FFFF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К ВЫБОРУ</a:t>
            </a:r>
          </a:p>
        </p:txBody>
      </p:sp>
      <p:sp>
        <p:nvSpPr>
          <p:cNvPr id="3" name="Прямоугольник: скругленные углы 2">
            <a:hlinkClick r:id="rId4" action="ppaction://hlinksldjump" endSnd="1"/>
            <a:extLst>
              <a:ext uri="{FF2B5EF4-FFF2-40B4-BE49-F238E27FC236}">
                <a16:creationId xmlns:a16="http://schemas.microsoft.com/office/drawing/2014/main" id="{9327238F-4FD1-D9DB-0466-637E6D19F0BC}"/>
              </a:ext>
            </a:extLst>
          </p:cNvPr>
          <p:cNvSpPr/>
          <p:nvPr/>
        </p:nvSpPr>
        <p:spPr>
          <a:xfrm>
            <a:off x="4882083" y="5469542"/>
            <a:ext cx="2657191" cy="531205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n w="12700">
                  <a:solidFill>
                    <a:srgbClr val="FFFF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ЗАВЕРШИТЬ</a:t>
            </a:r>
          </a:p>
        </p:txBody>
      </p:sp>
    </p:spTree>
    <p:extLst>
      <p:ext uri="{BB962C8B-B14F-4D97-AF65-F5344CB8AC3E}">
        <p14:creationId xmlns:p14="http://schemas.microsoft.com/office/powerpoint/2010/main" val="301768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111</TotalTime>
  <Words>159</Words>
  <Application>Microsoft Office PowerPoint</Application>
  <PresentationFormat>Экран (4:3)</PresentationFormat>
  <Paragraphs>34</Paragraphs>
  <Slides>10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Adventure</vt:lpstr>
      <vt:lpstr>Arial</vt:lpstr>
      <vt:lpstr>Arial Black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Пользователь</dc:creator>
  <cp:lastModifiedBy>Пользователь</cp:lastModifiedBy>
  <cp:revision>27</cp:revision>
  <dcterms:created xsi:type="dcterms:W3CDTF">2026-06-16T07:21:32Z</dcterms:created>
  <dcterms:modified xsi:type="dcterms:W3CDTF">2026-06-25T07:12:01Z</dcterms:modified>
</cp:coreProperties>
</file>