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4"/>
  </p:sldMasterIdLst>
  <p:notesMasterIdLst>
    <p:notesMasterId r:id="rId14"/>
  </p:notesMasterIdLst>
  <p:handoutMasterIdLst>
    <p:handoutMasterId r:id="rId15"/>
  </p:handoutMasterIdLst>
  <p:sldIdLst>
    <p:sldId id="265" r:id="rId5"/>
    <p:sldId id="270" r:id="rId6"/>
    <p:sldId id="271" r:id="rId7"/>
    <p:sldId id="272" r:id="rId8"/>
    <p:sldId id="273" r:id="rId9"/>
    <p:sldId id="274" r:id="rId10"/>
    <p:sldId id="277" r:id="rId11"/>
    <p:sldId id="278" r:id="rId12"/>
    <p:sldId id="276" r:id="rId13"/>
  </p:sldIdLst>
  <p:sldSz cx="9144000" cy="6858000" type="screen4x3"/>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Малиновский" initials="ВЭ" lastIdx="10" clrIdx="0">
    <p:extLst>
      <p:ext uri="{19B8F6BF-5375-455C-9EA6-DF929625EA0E}">
        <p15:presenceInfo xmlns:p15="http://schemas.microsoft.com/office/powerpoint/2012/main" userId="Малиновский"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507" autoAdjust="0"/>
    <p:restoredTop sz="64516" autoAdjust="0"/>
  </p:normalViewPr>
  <p:slideViewPr>
    <p:cSldViewPr snapToGrid="0" showGuides="1">
      <p:cViewPr varScale="1">
        <p:scale>
          <a:sx n="51" d="100"/>
          <a:sy n="51" d="100"/>
        </p:scale>
        <p:origin x="864" y="36"/>
      </p:cViewPr>
      <p:guideLst>
        <p:guide orient="horz" pos="2160"/>
        <p:guide pos="2880"/>
      </p:guideLst>
    </p:cSldViewPr>
  </p:slideViewPr>
  <p:notesTextViewPr>
    <p:cViewPr>
      <p:scale>
        <a:sx n="150" d="100"/>
        <a:sy n="150" d="100"/>
      </p:scale>
      <p:origin x="0" y="0"/>
    </p:cViewPr>
  </p:notesTextViewPr>
  <p:sorterViewPr>
    <p:cViewPr>
      <p:scale>
        <a:sx n="100" d="100"/>
        <a:sy n="100" d="100"/>
      </p:scale>
      <p:origin x="0" y="0"/>
    </p:cViewPr>
  </p:sorterViewPr>
  <p:notesViewPr>
    <p:cSldViewPr snapToGrid="0">
      <p:cViewPr varScale="1">
        <p:scale>
          <a:sx n="91" d="100"/>
          <a:sy n="91" d="100"/>
        </p:scale>
        <p:origin x="3000"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5DDCB7EC-CEDA-42D5-8A0A-747B258F7B12}" type="datetime1">
              <a:rPr lang="ru-RU" smtClean="0"/>
              <a:t>22.03.2018</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B78FE58C-C1A6-4C4C-90C2-B7F5B0504B2D}" type="slidenum">
              <a:rPr lang="ru-RU" smtClean="0"/>
              <a:t>‹#›</a:t>
            </a:fld>
            <a:endParaRPr lang="ru-RU" dirty="0"/>
          </a:p>
        </p:txBody>
      </p:sp>
    </p:spTree>
    <p:extLst>
      <p:ext uri="{BB962C8B-B14F-4D97-AF65-F5344CB8AC3E}">
        <p14:creationId xmlns:p14="http://schemas.microsoft.com/office/powerpoint/2010/main" val="4034605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0"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87BBAA-8962-46BE-8131-E6CE08071E10}" type="datetime1">
              <a:rPr lang="ru-RU" smtClean="0"/>
              <a:pPr/>
              <a:t>22.03.2018</a:t>
            </a:fld>
            <a:endParaRPr lang="ru-RU" dirty="0"/>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rtl="0"/>
            <a:endParaRPr lang="ru-RU" noProof="0"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0" dirty="0" smtClean="0"/>
              <a:t>Образец текста</a:t>
            </a:r>
          </a:p>
          <a:p>
            <a:pPr lvl="1" rtl="0"/>
            <a:r>
              <a:rPr lang="ru-RU" noProof="0" dirty="0" smtClean="0"/>
              <a:t>Второй уровень</a:t>
            </a:r>
          </a:p>
          <a:p>
            <a:pPr lvl="2" rtl="0"/>
            <a:r>
              <a:rPr lang="ru-RU" noProof="0" dirty="0" smtClean="0"/>
              <a:t>Третий уровень</a:t>
            </a:r>
          </a:p>
          <a:p>
            <a:pPr lvl="3" rtl="0"/>
            <a:r>
              <a:rPr lang="ru-RU" noProof="0" dirty="0" smtClean="0"/>
              <a:t>Четвертый уровень</a:t>
            </a:r>
          </a:p>
          <a:p>
            <a:pPr lvl="4" rtl="0"/>
            <a:r>
              <a:rPr lang="ru-RU" noProof="0" dirty="0" smtClean="0"/>
              <a:t>Пятый уровень</a:t>
            </a:r>
            <a:endParaRPr lang="ru-RU" noProof="0" dirty="0"/>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0"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10E1E9A-E921-4174-A0FC-51868D7AC568}" type="slidenum">
              <a:rPr lang="ru-RU" noProof="0" smtClean="0"/>
              <a:t>‹#›</a:t>
            </a:fld>
            <a:endParaRPr lang="ru-RU" noProof="0" dirty="0"/>
          </a:p>
        </p:txBody>
      </p:sp>
    </p:spTree>
    <p:extLst>
      <p:ext uri="{BB962C8B-B14F-4D97-AF65-F5344CB8AC3E}">
        <p14:creationId xmlns:p14="http://schemas.microsoft.com/office/powerpoint/2010/main" val="373786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noProof="0" dirty="0" smtClean="0"/>
              <a:t>Довольно часто можно слышать об облачных хранилищах или облаках данных.</a:t>
            </a:r>
          </a:p>
          <a:p>
            <a:r>
              <a:rPr lang="ru-RU" noProof="0" dirty="0" smtClean="0"/>
              <a:t>Но что же это такое?</a:t>
            </a:r>
          </a:p>
          <a:p>
            <a:r>
              <a:rPr lang="ru-RU" noProof="0" dirty="0" smtClean="0"/>
              <a:t>На самом деле всё очень просто!</a:t>
            </a:r>
            <a:endParaRPr lang="ru-RU" noProof="0" dirty="0"/>
          </a:p>
        </p:txBody>
      </p:sp>
      <p:sp>
        <p:nvSpPr>
          <p:cNvPr id="4" name="Номер слайда 3"/>
          <p:cNvSpPr>
            <a:spLocks noGrp="1"/>
          </p:cNvSpPr>
          <p:nvPr>
            <p:ph type="sldNum" sz="quarter" idx="10"/>
          </p:nvPr>
        </p:nvSpPr>
        <p:spPr/>
        <p:txBody>
          <a:bodyPr/>
          <a:lstStyle/>
          <a:p>
            <a:pPr rtl="0"/>
            <a:fld id="{810E1E9A-E921-4174-A0FC-51868D7AC568}" type="slidenum">
              <a:rPr lang="ru-RU" smtClean="0"/>
              <a:t>1</a:t>
            </a:fld>
            <a:endParaRPr lang="ru-RU" dirty="0"/>
          </a:p>
        </p:txBody>
      </p:sp>
    </p:spTree>
    <p:extLst>
      <p:ext uri="{BB962C8B-B14F-4D97-AF65-F5344CB8AC3E}">
        <p14:creationId xmlns:p14="http://schemas.microsoft.com/office/powerpoint/2010/main" val="4179188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noProof="0" dirty="0" smtClean="0"/>
              <a:t>В интернете есть сервисы, которые нам предоставляют возможность хранить наши файлы на них. По факту мы с вами загружаем наши файлы на какой-то удаленный компьютер в интернете. На этом компьютере наши файлы хранятся и к нашим файлам, мы с вами, получаем доступ через сайт сервиса, который нам предоставил такую возможность.</a:t>
            </a:r>
            <a:endParaRPr lang="ru-RU" noProof="0" dirty="0"/>
          </a:p>
        </p:txBody>
      </p:sp>
      <p:sp>
        <p:nvSpPr>
          <p:cNvPr id="4" name="Номер слайда 3"/>
          <p:cNvSpPr>
            <a:spLocks noGrp="1"/>
          </p:cNvSpPr>
          <p:nvPr>
            <p:ph type="sldNum" sz="quarter" idx="10"/>
          </p:nvPr>
        </p:nvSpPr>
        <p:spPr/>
        <p:txBody>
          <a:bodyPr/>
          <a:lstStyle/>
          <a:p>
            <a:pPr rtl="0"/>
            <a:fld id="{810E1E9A-E921-4174-A0FC-51868D7AC568}" type="slidenum">
              <a:rPr lang="ru-RU" smtClean="0"/>
              <a:t>2</a:t>
            </a:fld>
            <a:endParaRPr lang="ru-RU" dirty="0"/>
          </a:p>
        </p:txBody>
      </p:sp>
    </p:spTree>
    <p:extLst>
      <p:ext uri="{BB962C8B-B14F-4D97-AF65-F5344CB8AC3E}">
        <p14:creationId xmlns:p14="http://schemas.microsoft.com/office/powerpoint/2010/main" val="32599368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noProof="0" dirty="0" smtClean="0"/>
              <a:t>В настоящее время популярна модель или технология файловых хранилищ, которая получила название «Облачное хранилище данных».</a:t>
            </a:r>
          </a:p>
          <a:p>
            <a:r>
              <a:rPr lang="ru-RU" noProof="0" dirty="0" smtClean="0"/>
              <a:t>Эта технология позволяет хранить данные пользователей не на одном компьютере, а на множестве разных серверов.</a:t>
            </a:r>
          </a:p>
          <a:p>
            <a:r>
              <a:rPr lang="ru-RU" noProof="0" dirty="0" smtClean="0"/>
              <a:t>Но мы с вами, как клиенты такого облачного сервиса, не видим всю структуру данной компьютерной сети.</a:t>
            </a:r>
          </a:p>
          <a:p>
            <a:r>
              <a:rPr lang="ru-RU" noProof="0" dirty="0" smtClean="0"/>
              <a:t>Через веб-сайт облачного хранилища мы с вами имеем доступ к одному большому виртуальному серверу.</a:t>
            </a:r>
            <a:endParaRPr lang="ru-RU" noProof="0" dirty="0"/>
          </a:p>
        </p:txBody>
      </p:sp>
      <p:sp>
        <p:nvSpPr>
          <p:cNvPr id="4" name="Номер слайда 3"/>
          <p:cNvSpPr>
            <a:spLocks noGrp="1"/>
          </p:cNvSpPr>
          <p:nvPr>
            <p:ph type="sldNum" sz="quarter" idx="10"/>
          </p:nvPr>
        </p:nvSpPr>
        <p:spPr/>
        <p:txBody>
          <a:bodyPr/>
          <a:lstStyle/>
          <a:p>
            <a:pPr rtl="0"/>
            <a:fld id="{810E1E9A-E921-4174-A0FC-51868D7AC568}" type="slidenum">
              <a:rPr lang="ru-RU" smtClean="0"/>
              <a:t>3</a:t>
            </a:fld>
            <a:endParaRPr lang="ru-RU" dirty="0"/>
          </a:p>
        </p:txBody>
      </p:sp>
    </p:spTree>
    <p:extLst>
      <p:ext uri="{BB962C8B-B14F-4D97-AF65-F5344CB8AC3E}">
        <p14:creationId xmlns:p14="http://schemas.microsoft.com/office/powerpoint/2010/main" val="16047684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noProof="0" dirty="0" smtClean="0"/>
              <a:t>При этом, физически данный виртуальный сервер, может состоять из сотен компьютеров, которые могут быть расположены даже на разных континентах.</a:t>
            </a:r>
          </a:p>
        </p:txBody>
      </p:sp>
      <p:sp>
        <p:nvSpPr>
          <p:cNvPr id="4" name="Номер слайда 3"/>
          <p:cNvSpPr>
            <a:spLocks noGrp="1"/>
          </p:cNvSpPr>
          <p:nvPr>
            <p:ph type="sldNum" sz="quarter" idx="10"/>
          </p:nvPr>
        </p:nvSpPr>
        <p:spPr/>
        <p:txBody>
          <a:bodyPr/>
          <a:lstStyle/>
          <a:p>
            <a:pPr rtl="0"/>
            <a:fld id="{810E1E9A-E921-4174-A0FC-51868D7AC568}" type="slidenum">
              <a:rPr lang="ru-RU" smtClean="0"/>
              <a:t>4</a:t>
            </a:fld>
            <a:endParaRPr lang="ru-RU" dirty="0"/>
          </a:p>
        </p:txBody>
      </p:sp>
    </p:spTree>
    <p:extLst>
      <p:ext uri="{BB962C8B-B14F-4D97-AF65-F5344CB8AC3E}">
        <p14:creationId xmlns:p14="http://schemas.microsoft.com/office/powerpoint/2010/main" val="27143475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noProof="0" dirty="0" smtClean="0"/>
              <a:t>В Российском интернете наиболее известны такие облачные хранилища как:</a:t>
            </a:r>
          </a:p>
          <a:p>
            <a:pPr marL="171450" indent="-171450">
              <a:buFont typeface="Wingdings" panose="05000000000000000000" pitchFamily="2" charset="2"/>
              <a:buChar char="ü"/>
            </a:pPr>
            <a:r>
              <a:rPr lang="ru-RU" noProof="0" dirty="0" smtClean="0"/>
              <a:t>Яндекс диск</a:t>
            </a:r>
          </a:p>
          <a:p>
            <a:pPr marL="171450" indent="-171450">
              <a:buFont typeface="Wingdings" panose="05000000000000000000" pitchFamily="2" charset="2"/>
              <a:buChar char="ü"/>
            </a:pPr>
            <a:r>
              <a:rPr lang="ru-RU" noProof="0" dirty="0" smtClean="0"/>
              <a:t>Гугл диск</a:t>
            </a:r>
          </a:p>
          <a:p>
            <a:pPr marL="171450" indent="-171450">
              <a:buFont typeface="Wingdings" panose="05000000000000000000" pitchFamily="2" charset="2"/>
              <a:buChar char="ü"/>
            </a:pPr>
            <a:r>
              <a:rPr lang="ru-RU" noProof="0" dirty="0" smtClean="0"/>
              <a:t>Облако mail.ru</a:t>
            </a:r>
          </a:p>
          <a:p>
            <a:pPr marL="171450" indent="-171450">
              <a:buFont typeface="Wingdings" panose="05000000000000000000" pitchFamily="2" charset="2"/>
              <a:buChar char="ü"/>
            </a:pPr>
            <a:r>
              <a:rPr lang="ru-RU" noProof="0" dirty="0" err="1" smtClean="0"/>
              <a:t>Дропбокс</a:t>
            </a:r>
            <a:endParaRPr lang="ru-RU" noProof="0" dirty="0" smtClean="0"/>
          </a:p>
          <a:p>
            <a:r>
              <a:rPr lang="ru-RU" noProof="0" dirty="0" smtClean="0"/>
              <a:t>Но, а для пользователей Windows это облачный сервис, который называется </a:t>
            </a:r>
            <a:r>
              <a:rPr lang="ru-RU" noProof="0" dirty="0" err="1" smtClean="0"/>
              <a:t>ОneDrive</a:t>
            </a:r>
            <a:r>
              <a:rPr lang="ru-RU" noProof="0" dirty="0" smtClean="0"/>
              <a:t>.</a:t>
            </a:r>
          </a:p>
          <a:p>
            <a:r>
              <a:rPr lang="ru-RU" noProof="0" dirty="0" smtClean="0"/>
              <a:t>А любители техники </a:t>
            </a:r>
            <a:r>
              <a:rPr lang="ru-RU" noProof="0" dirty="0" err="1" smtClean="0"/>
              <a:t>Apple</a:t>
            </a:r>
            <a:r>
              <a:rPr lang="ru-RU" noProof="0" dirty="0" smtClean="0"/>
              <a:t> без сомнения знакомы с сервисом </a:t>
            </a:r>
            <a:r>
              <a:rPr lang="ru-RU" noProof="0" dirty="0" err="1" smtClean="0"/>
              <a:t>iCloud</a:t>
            </a:r>
            <a:r>
              <a:rPr lang="ru-RU" noProof="0" dirty="0" smtClean="0"/>
              <a:t> (</a:t>
            </a:r>
            <a:r>
              <a:rPr lang="ru-RU" noProof="0" dirty="0" err="1" smtClean="0"/>
              <a:t>Айклауд</a:t>
            </a:r>
            <a:r>
              <a:rPr lang="ru-RU" noProof="0" dirty="0" smtClean="0"/>
              <a:t>), который по сути также является облачным хранилищем.</a:t>
            </a:r>
          </a:p>
          <a:p>
            <a:r>
              <a:rPr lang="ru-RU" noProof="0" dirty="0" smtClean="0"/>
              <a:t>Практически все обычные хранилища имеют как бесплатные аккаунты, так и платные.</a:t>
            </a:r>
          </a:p>
          <a:p>
            <a:r>
              <a:rPr lang="ru-RU" noProof="0" dirty="0" smtClean="0"/>
              <a:t>У разных сервисов доступен различный объем в бесплатном варианте. При необходимости вы можете докупить места на сервере и объем данного места, а также его цена, будет зависеть от конкретного облачного хранилища.</a:t>
            </a:r>
          </a:p>
          <a:p>
            <a:r>
              <a:rPr lang="ru-RU" noProof="0" dirty="0" smtClean="0"/>
              <a:t>Но в чём же преимущество облачных хранилищ? Ведь можно замечательно хранить информацию на своем компьютере или, например, на съёмном жестком диске.</a:t>
            </a:r>
            <a:endParaRPr lang="ru-RU" noProof="0" dirty="0"/>
          </a:p>
        </p:txBody>
      </p:sp>
      <p:sp>
        <p:nvSpPr>
          <p:cNvPr id="4" name="Номер слайда 3"/>
          <p:cNvSpPr>
            <a:spLocks noGrp="1"/>
          </p:cNvSpPr>
          <p:nvPr>
            <p:ph type="sldNum" sz="quarter" idx="10"/>
          </p:nvPr>
        </p:nvSpPr>
        <p:spPr/>
        <p:txBody>
          <a:bodyPr/>
          <a:lstStyle/>
          <a:p>
            <a:pPr rtl="0"/>
            <a:fld id="{810E1E9A-E921-4174-A0FC-51868D7AC568}" type="slidenum">
              <a:rPr lang="ru-RU" smtClean="0"/>
              <a:t>5</a:t>
            </a:fld>
            <a:endParaRPr lang="ru-RU" dirty="0"/>
          </a:p>
        </p:txBody>
      </p:sp>
    </p:spTree>
    <p:extLst>
      <p:ext uri="{BB962C8B-B14F-4D97-AF65-F5344CB8AC3E}">
        <p14:creationId xmlns:p14="http://schemas.microsoft.com/office/powerpoint/2010/main" val="883368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noProof="0" dirty="0" smtClean="0"/>
              <a:t>Во-первых, облачные хранилища очень удобно использовать при передаче файлов больших размеров. Далеко не все файлы можно отправить по электронной почте. Например, если вы хотите поделиться со знакомыми фотографиями со своего отпуска, то подборку из пары сотен фотографий лучше всего загрузить именно в облачное хранилище, а вашим знакомым просто переслать ссылку в электронном письме.</a:t>
            </a:r>
          </a:p>
          <a:p>
            <a:endParaRPr lang="ru-RU" noProof="0" dirty="0" smtClean="0"/>
          </a:p>
          <a:p>
            <a:r>
              <a:rPr lang="ru-RU" noProof="0" dirty="0" smtClean="0"/>
              <a:t>Вторым плюсом использования облачных хранилищ может быть, то что вы можете получить доступ к загруженным вами файлам с любого компьютера и из любой точки мира. Главное чтобы было подключение к интернету. Если вы работаете над каким-то документом совместно с вашими коллегами, то размещение документов в облачном хранилище позволит вам всем иметь одновременный доступ к этому документу. Это безусловное преимущество при совместной работе, так как просто пропадает необходимость постоянно пересылать документ от одного человека к другому и соответственно вы не плодите копий одного и того же документа, а все вместе работайте только над одной копией.</a:t>
            </a:r>
          </a:p>
          <a:p>
            <a:r>
              <a:rPr lang="ru-RU" noProof="0" dirty="0" smtClean="0"/>
              <a:t>Ну и у многих облачных хранилищ есть специальные программы, которые вы можете установить на все ваши устройства и тогда вы будете иметь быстрый доступ к загруженным вами в Облако файлам с любого вашего устройства. Это может быть и компьютер, и планшет, и телефон.</a:t>
            </a:r>
          </a:p>
          <a:p>
            <a:endParaRPr lang="ru-RU" noProof="0" dirty="0" smtClean="0"/>
          </a:p>
          <a:p>
            <a:r>
              <a:rPr lang="ru-RU" noProof="0" dirty="0" smtClean="0"/>
              <a:t>Третьим преимуществом облачных сервисов, которые я мог бы выделить, это то, что на них применяются алгоритмы резервирования данных. То есть, если сказать по-простому, для всех данных, которые вы загружаете на облачный сервис создаются резервной копии. Это резко уменьшает вероятность потери данных в результате сбоя или выхода жесткого диска компьютера из строя. Здесь само собой речь идет как о выходе жесткого диска на вашем компьютере, если бы вы просто хранили данные на своем компьютере, так и о потере данных непосредственно на облачном сервисе. Так как, по сути ваши данные тоже хранятся на компьютере, то есть, на жестких дисках или на твердотельных носителях информации, которые могут выйти из строя по какой-то из миллионов причин. Такое дублирование, либо резервирование информации, позволяет практически свести к нулю вероятность потери информации в результате каких-либо сбоев.</a:t>
            </a:r>
          </a:p>
          <a:p>
            <a:endParaRPr lang="ru-RU" noProof="0" dirty="0" smtClean="0"/>
          </a:p>
          <a:p>
            <a:r>
              <a:rPr lang="ru-RU" noProof="0" dirty="0" smtClean="0"/>
              <a:t>В четвёртом я бы отметил, что к вашим файлам, находящимся в облачном хранилище может иметь доступ только тот пользователь, которому вы дали доступ.</a:t>
            </a:r>
          </a:p>
          <a:p>
            <a:endParaRPr lang="ru-RU" noProof="0" dirty="0" smtClean="0"/>
          </a:p>
          <a:p>
            <a:r>
              <a:rPr lang="ru-RU" noProof="0" dirty="0" smtClean="0"/>
              <a:t>Ну и последним преимуществом, о котором я расскажу немного позже, будет то, что каждому конкретному файлу или группе файлов, хранящихся в облаке вы можете дать разрешение на редактирование и даже удаление данного файла.</a:t>
            </a:r>
          </a:p>
          <a:p>
            <a:r>
              <a:rPr lang="ru-RU" noProof="0" dirty="0" smtClean="0"/>
              <a:t>Это были плюсы.</a:t>
            </a:r>
            <a:endParaRPr lang="ru-RU" noProof="0" dirty="0"/>
          </a:p>
        </p:txBody>
      </p:sp>
      <p:sp>
        <p:nvSpPr>
          <p:cNvPr id="4" name="Номер слайда 3"/>
          <p:cNvSpPr>
            <a:spLocks noGrp="1"/>
          </p:cNvSpPr>
          <p:nvPr>
            <p:ph type="sldNum" sz="quarter" idx="10"/>
          </p:nvPr>
        </p:nvSpPr>
        <p:spPr/>
        <p:txBody>
          <a:bodyPr/>
          <a:lstStyle/>
          <a:p>
            <a:pPr rtl="0"/>
            <a:fld id="{810E1E9A-E921-4174-A0FC-51868D7AC568}" type="slidenum">
              <a:rPr lang="ru-RU" smtClean="0"/>
              <a:t>6</a:t>
            </a:fld>
            <a:endParaRPr lang="ru-RU" dirty="0"/>
          </a:p>
        </p:txBody>
      </p:sp>
    </p:spTree>
    <p:extLst>
      <p:ext uri="{BB962C8B-B14F-4D97-AF65-F5344CB8AC3E}">
        <p14:creationId xmlns:p14="http://schemas.microsoft.com/office/powerpoint/2010/main" val="1303194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noProof="0" dirty="0" smtClean="0"/>
              <a:t>Но безусловно есть и определенные минусы.</a:t>
            </a:r>
          </a:p>
          <a:p>
            <a:r>
              <a:rPr lang="ru-RU" noProof="0" dirty="0" smtClean="0"/>
              <a:t>Во-первых остается открытым вопрос безопасности. Не стоит забывать что ко всем загруженным вами файлам имеет доступ сам сервис и его сотрудники. Конечно очень многое зависит от того каким образом происходит хранение ваших данных на самом сервере. В открытом виде или заархивированном под паролем. Поэтому не стоит забывать, что физически к вашей информации имеет доступ сам сервис. Ну и само собой если произойдет какая-то хакерская атака и случится взлом серверов вашего облачного хранилища, то все ваши файлы могут попасть в открытый доступ. С одной стороны это может показаться несколько невероятным, ну а с другой стороны, такое уже было и неоднократно. Например, не так давно очень популярный сервис </a:t>
            </a:r>
            <a:r>
              <a:rPr lang="ru-RU" noProof="0" dirty="0" err="1" smtClean="0"/>
              <a:t>Dropbox</a:t>
            </a:r>
            <a:r>
              <a:rPr lang="ru-RU" noProof="0" dirty="0" smtClean="0"/>
              <a:t> был взломан, в результате чего злоумышленники получили доступ ко всем данным пользователей.</a:t>
            </a:r>
          </a:p>
          <a:p>
            <a:r>
              <a:rPr lang="ru-RU" noProof="0" dirty="0" smtClean="0"/>
              <a:t>В общем облачные хранилища — это очень удобная технология, но пользоваться ею или нет, тут уж каждый пользователь должен принимать решения самостоятельно.</a:t>
            </a:r>
            <a:endParaRPr lang="ru-RU" noProof="0" dirty="0"/>
          </a:p>
        </p:txBody>
      </p:sp>
      <p:sp>
        <p:nvSpPr>
          <p:cNvPr id="4" name="Номер слайда 3"/>
          <p:cNvSpPr>
            <a:spLocks noGrp="1"/>
          </p:cNvSpPr>
          <p:nvPr>
            <p:ph type="sldNum" sz="quarter" idx="10"/>
          </p:nvPr>
        </p:nvSpPr>
        <p:spPr/>
        <p:txBody>
          <a:bodyPr/>
          <a:lstStyle/>
          <a:p>
            <a:pPr rtl="0"/>
            <a:fld id="{810E1E9A-E921-4174-A0FC-51868D7AC568}" type="slidenum">
              <a:rPr lang="ru-RU" smtClean="0"/>
              <a:t>7</a:t>
            </a:fld>
            <a:endParaRPr lang="ru-RU" dirty="0"/>
          </a:p>
        </p:txBody>
      </p:sp>
    </p:spTree>
    <p:extLst>
      <p:ext uri="{BB962C8B-B14F-4D97-AF65-F5344CB8AC3E}">
        <p14:creationId xmlns:p14="http://schemas.microsoft.com/office/powerpoint/2010/main" val="1599696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r>
              <a:rPr lang="ru-RU" noProof="0" dirty="0" smtClean="0"/>
              <a:t>Как я обещал немного ранее, расскажу об одной из дополнительных возможностей облачного хранилища. А именно работа с документами </a:t>
            </a:r>
            <a:r>
              <a:rPr lang="ru-RU" noProof="0" dirty="0" err="1" smtClean="0"/>
              <a:t>Office</a:t>
            </a:r>
            <a:r>
              <a:rPr lang="ru-RU" noProof="0" dirty="0" smtClean="0"/>
              <a:t>. В приведённой таблице мы можем увидеть какие облачные хранилища умеют создавать и редактировать документы </a:t>
            </a:r>
            <a:r>
              <a:rPr lang="ru-RU" noProof="0" dirty="0" err="1" smtClean="0"/>
              <a:t>Office</a:t>
            </a:r>
            <a:r>
              <a:rPr lang="ru-RU" noProof="0" dirty="0" smtClean="0"/>
              <a:t>.</a:t>
            </a:r>
          </a:p>
          <a:p>
            <a:r>
              <a:rPr lang="ru-RU" noProof="0" dirty="0" smtClean="0"/>
              <a:t>Также рекомендую пользоваться архиватором для пересылки другому пользователю одновременно более 3-х документов (особенно это актуально с фотографиями),</a:t>
            </a:r>
            <a:r>
              <a:rPr lang="ru-RU" baseline="0" noProof="0" dirty="0" smtClean="0"/>
              <a:t> либо вы хотите переслать целую папку с файлами, в которой кстати также могут быть папки.</a:t>
            </a:r>
            <a:endParaRPr lang="ru-RU" noProof="0" dirty="0" smtClean="0"/>
          </a:p>
          <a:p>
            <a:endParaRPr lang="ru-RU" noProof="0" dirty="0" smtClean="0"/>
          </a:p>
          <a:p>
            <a:r>
              <a:rPr lang="ru-RU" noProof="0" dirty="0" smtClean="0"/>
              <a:t>Ну а лично я пользуюсь облаком mail.ru, размер моего облака 1ТБ. Там сохраняются некоторые данные,  фотографии, видео. И доступ к облачному хранилищу я имею с любого устройства имеющим доступ к интернету.</a:t>
            </a:r>
            <a:endParaRPr lang="ru-RU" noProof="0" dirty="0"/>
          </a:p>
        </p:txBody>
      </p:sp>
      <p:sp>
        <p:nvSpPr>
          <p:cNvPr id="4" name="Номер слайда 3"/>
          <p:cNvSpPr>
            <a:spLocks noGrp="1"/>
          </p:cNvSpPr>
          <p:nvPr>
            <p:ph type="sldNum" sz="quarter" idx="10"/>
          </p:nvPr>
        </p:nvSpPr>
        <p:spPr/>
        <p:txBody>
          <a:bodyPr/>
          <a:lstStyle/>
          <a:p>
            <a:pPr rtl="0"/>
            <a:fld id="{810E1E9A-E921-4174-A0FC-51868D7AC568}" type="slidenum">
              <a:rPr lang="ru-RU" smtClean="0"/>
              <a:t>8</a:t>
            </a:fld>
            <a:endParaRPr lang="ru-RU" dirty="0"/>
          </a:p>
        </p:txBody>
      </p:sp>
    </p:spTree>
    <p:extLst>
      <p:ext uri="{BB962C8B-B14F-4D97-AF65-F5344CB8AC3E}">
        <p14:creationId xmlns:p14="http://schemas.microsoft.com/office/powerpoint/2010/main" val="911510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1371600" y="1143000"/>
            <a:ext cx="4114800" cy="3086100"/>
          </a:xfrm>
        </p:spPr>
      </p:sp>
      <p:sp>
        <p:nvSpPr>
          <p:cNvPr id="3" name="Заметки 2"/>
          <p:cNvSpPr>
            <a:spLocks noGrp="1"/>
          </p:cNvSpPr>
          <p:nvPr>
            <p:ph type="body" idx="1"/>
          </p:nvPr>
        </p:nvSpPr>
        <p:spPr/>
        <p:txBody>
          <a:bodyPr/>
          <a:lstStyle/>
          <a:p>
            <a:endParaRPr lang="ru-RU" noProof="0" dirty="0"/>
          </a:p>
        </p:txBody>
      </p:sp>
      <p:sp>
        <p:nvSpPr>
          <p:cNvPr id="4" name="Номер слайда 3"/>
          <p:cNvSpPr>
            <a:spLocks noGrp="1"/>
          </p:cNvSpPr>
          <p:nvPr>
            <p:ph type="sldNum" sz="quarter" idx="10"/>
          </p:nvPr>
        </p:nvSpPr>
        <p:spPr/>
        <p:txBody>
          <a:bodyPr/>
          <a:lstStyle/>
          <a:p>
            <a:pPr rtl="0"/>
            <a:fld id="{810E1E9A-E921-4174-A0FC-51868D7AC568}" type="slidenum">
              <a:rPr lang="ru-RU" smtClean="0"/>
              <a:t>9</a:t>
            </a:fld>
            <a:endParaRPr lang="ru-RU" dirty="0"/>
          </a:p>
        </p:txBody>
      </p:sp>
    </p:spTree>
    <p:extLst>
      <p:ext uri="{BB962C8B-B14F-4D97-AF65-F5344CB8AC3E}">
        <p14:creationId xmlns:p14="http://schemas.microsoft.com/office/powerpoint/2010/main" val="5761479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143000" y="1041400"/>
            <a:ext cx="6858000" cy="2387600"/>
          </a:xfrm>
        </p:spPr>
        <p:txBody>
          <a:bodyPr rtlCol="0" anchor="b"/>
          <a:lstStyle>
            <a:lvl1pPr algn="ctr">
              <a:defRPr sz="4500"/>
            </a:lvl1pPr>
          </a:lstStyle>
          <a:p>
            <a:pPr rtl="0"/>
            <a:r>
              <a:rPr lang="ru-RU" noProof="0" smtClean="0"/>
              <a:t>Образец заголовка</a:t>
            </a:r>
            <a:endParaRPr lang="ru-RU" noProof="0" dirty="0"/>
          </a:p>
        </p:txBody>
      </p:sp>
      <p:sp>
        <p:nvSpPr>
          <p:cNvPr id="3" name="Подзаголовок 2"/>
          <p:cNvSpPr>
            <a:spLocks noGrp="1"/>
          </p:cNvSpPr>
          <p:nvPr>
            <p:ph type="subTitle" idx="1"/>
          </p:nvPr>
        </p:nvSpPr>
        <p:spPr>
          <a:xfrm>
            <a:off x="1143000" y="3602038"/>
            <a:ext cx="6858000" cy="1655762"/>
          </a:xfrm>
        </p:spPr>
        <p:txBody>
          <a:bodyPr rtlCol="0"/>
          <a:lstStyle>
            <a:lvl1pPr marL="0" indent="0" algn="ctr">
              <a:buNone/>
              <a:defRPr sz="1800">
                <a:solidFill>
                  <a:schemeClr val="accent3">
                    <a:lumMod val="50000"/>
                  </a:schemeClr>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pPr rtl="0"/>
            <a:r>
              <a:rPr lang="ru-RU" noProof="0" smtClean="0"/>
              <a:t>Образец подзаголовка</a:t>
            </a:r>
            <a:endParaRPr lang="ru-RU" noProof="0" dirty="0"/>
          </a:p>
        </p:txBody>
      </p:sp>
      <p:sp>
        <p:nvSpPr>
          <p:cNvPr id="4" name="Дата 3"/>
          <p:cNvSpPr>
            <a:spLocks noGrp="1"/>
          </p:cNvSpPr>
          <p:nvPr>
            <p:ph type="dt" sz="half" idx="10"/>
          </p:nvPr>
        </p:nvSpPr>
        <p:spPr/>
        <p:txBody>
          <a:bodyPr rtlCol="0"/>
          <a:lstStyle/>
          <a:p>
            <a:pPr rtl="0"/>
            <a:fld id="{2A2AAF71-7088-4082-A4B5-5D2286FF71AE}" type="datetime1">
              <a:rPr lang="ru-RU" noProof="0" smtClean="0"/>
              <a:t>22.03.2018</a:t>
            </a:fld>
            <a:endParaRPr lang="ru-RU" noProof="0" dirty="0"/>
          </a:p>
        </p:txBody>
      </p:sp>
      <p:sp>
        <p:nvSpPr>
          <p:cNvPr id="5" name="Нижний колонтитул 4"/>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6" name="Номер слайда 5"/>
          <p:cNvSpPr>
            <a:spLocks noGrp="1"/>
          </p:cNvSpPr>
          <p:nvPr>
            <p:ph type="sldNum" sz="quarter" idx="12"/>
          </p:nvPr>
        </p:nvSpPr>
        <p:spPr/>
        <p:txBody>
          <a:bodyPr rtlCol="0"/>
          <a:lstStyle/>
          <a:p>
            <a:pPr rtl="0"/>
            <a:fld id="{71B7BAC7-FE87-40F6-AA24-4F4685D1B022}" type="slidenum">
              <a:rPr lang="ru-RU" noProof="0" smtClean="0"/>
              <a:t>‹#›</a:t>
            </a:fld>
            <a:endParaRPr lang="ru-RU" noProof="0" dirty="0"/>
          </a:p>
        </p:txBody>
      </p:sp>
    </p:spTree>
    <p:extLst>
      <p:ext uri="{BB962C8B-B14F-4D97-AF65-F5344CB8AC3E}">
        <p14:creationId xmlns:p14="http://schemas.microsoft.com/office/powerpoint/2010/main" val="646705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dirty="0"/>
          </a:p>
        </p:txBody>
      </p:sp>
      <p:sp>
        <p:nvSpPr>
          <p:cNvPr id="3" name="Вертикальный текст 2"/>
          <p:cNvSpPr>
            <a:spLocks noGrp="1"/>
          </p:cNvSpPr>
          <p:nvPr>
            <p:ph type="body" orient="vert" idx="1"/>
          </p:nvPr>
        </p:nvSpPr>
        <p:spPr>
          <a:xfrm>
            <a:off x="1171575" y="1825625"/>
            <a:ext cx="7343775" cy="4351338"/>
          </a:xfrm>
        </p:spPr>
        <p:txBody>
          <a:bodyPr vert="eaVert"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4" name="Дата 3"/>
          <p:cNvSpPr>
            <a:spLocks noGrp="1"/>
          </p:cNvSpPr>
          <p:nvPr>
            <p:ph type="dt" sz="half" idx="10"/>
          </p:nvPr>
        </p:nvSpPr>
        <p:spPr/>
        <p:txBody>
          <a:bodyPr rtlCol="0"/>
          <a:lstStyle/>
          <a:p>
            <a:pPr rtl="0"/>
            <a:fld id="{1A05DDED-C00D-420D-BCCC-88709E63D747}" type="datetime1">
              <a:rPr lang="ru-RU" noProof="0" smtClean="0"/>
              <a:t>22.03.2018</a:t>
            </a:fld>
            <a:endParaRPr lang="ru-RU" noProof="0" dirty="0"/>
          </a:p>
        </p:txBody>
      </p:sp>
      <p:sp>
        <p:nvSpPr>
          <p:cNvPr id="5" name="Нижний колонтитул 4"/>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6" name="Номер слайда 5"/>
          <p:cNvSpPr>
            <a:spLocks noGrp="1"/>
          </p:cNvSpPr>
          <p:nvPr>
            <p:ph type="sldNum" sz="quarter" idx="12"/>
          </p:nvPr>
        </p:nvSpPr>
        <p:spPr/>
        <p:txBody>
          <a:bodyPr rtlCol="0"/>
          <a:lstStyle/>
          <a:p>
            <a:pPr rtl="0"/>
            <a:fld id="{71B7BAC7-FE87-40F6-AA24-4F4685D1B022}" type="slidenum">
              <a:rPr lang="ru-RU" noProof="0" smtClean="0"/>
              <a:t>‹#›</a:t>
            </a:fld>
            <a:endParaRPr lang="ru-RU" noProof="0" dirty="0"/>
          </a:p>
        </p:txBody>
      </p:sp>
    </p:spTree>
    <p:extLst>
      <p:ext uri="{BB962C8B-B14F-4D97-AF65-F5344CB8AC3E}">
        <p14:creationId xmlns:p14="http://schemas.microsoft.com/office/powerpoint/2010/main" val="2821885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rtlCol="0"/>
          <a:lstStyle/>
          <a:p>
            <a:pPr rtl="0"/>
            <a:r>
              <a:rPr lang="ru-RU" noProof="0" smtClean="0"/>
              <a:t>Образец заголовка</a:t>
            </a:r>
            <a:endParaRPr lang="ru-RU" noProof="0" dirty="0"/>
          </a:p>
        </p:txBody>
      </p:sp>
      <p:sp>
        <p:nvSpPr>
          <p:cNvPr id="3" name="Вертикальный текст 2"/>
          <p:cNvSpPr>
            <a:spLocks noGrp="1"/>
          </p:cNvSpPr>
          <p:nvPr>
            <p:ph type="body" orient="vert" idx="1"/>
          </p:nvPr>
        </p:nvSpPr>
        <p:spPr>
          <a:xfrm>
            <a:off x="1171575" y="365125"/>
            <a:ext cx="5257800" cy="5811838"/>
          </a:xfrm>
        </p:spPr>
        <p:txBody>
          <a:bodyPr vert="eaVert"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4" name="Дата 3"/>
          <p:cNvSpPr>
            <a:spLocks noGrp="1"/>
          </p:cNvSpPr>
          <p:nvPr>
            <p:ph type="dt" sz="half" idx="10"/>
          </p:nvPr>
        </p:nvSpPr>
        <p:spPr/>
        <p:txBody>
          <a:bodyPr rtlCol="0"/>
          <a:lstStyle/>
          <a:p>
            <a:pPr rtl="0"/>
            <a:fld id="{FEDCCF59-F12C-4B22-A0B5-0569E7EBF814}" type="datetime1">
              <a:rPr lang="ru-RU" noProof="0" smtClean="0"/>
              <a:t>22.03.2018</a:t>
            </a:fld>
            <a:endParaRPr lang="ru-RU" noProof="0" dirty="0"/>
          </a:p>
        </p:txBody>
      </p:sp>
      <p:sp>
        <p:nvSpPr>
          <p:cNvPr id="5" name="Нижний колонтитул 4"/>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6" name="Номер слайда 5"/>
          <p:cNvSpPr>
            <a:spLocks noGrp="1"/>
          </p:cNvSpPr>
          <p:nvPr>
            <p:ph type="sldNum" sz="quarter" idx="12"/>
          </p:nvPr>
        </p:nvSpPr>
        <p:spPr/>
        <p:txBody>
          <a:bodyPr rtlCol="0"/>
          <a:lstStyle/>
          <a:p>
            <a:pPr rtl="0"/>
            <a:fld id="{71B7BAC7-FE87-40F6-AA24-4F4685D1B022}" type="slidenum">
              <a:rPr lang="ru-RU" noProof="0" smtClean="0"/>
              <a:t>‹#›</a:t>
            </a:fld>
            <a:endParaRPr lang="ru-RU" noProof="0" dirty="0"/>
          </a:p>
        </p:txBody>
      </p:sp>
    </p:spTree>
    <p:extLst>
      <p:ext uri="{BB962C8B-B14F-4D97-AF65-F5344CB8AC3E}">
        <p14:creationId xmlns:p14="http://schemas.microsoft.com/office/powerpoint/2010/main" val="3388830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Рисунок с подписью">
    <p:spTree>
      <p:nvGrpSpPr>
        <p:cNvPr id="1" name=""/>
        <p:cNvGrpSpPr/>
        <p:nvPr/>
      </p:nvGrpSpPr>
      <p:grpSpPr>
        <a:xfrm>
          <a:off x="0" y="0"/>
          <a:ext cx="0" cy="0"/>
          <a:chOff x="0" y="0"/>
          <a:chExt cx="0" cy="0"/>
        </a:xfrm>
      </p:grpSpPr>
      <p:sp>
        <p:nvSpPr>
          <p:cNvPr id="9" name="Заголовок 1"/>
          <p:cNvSpPr>
            <a:spLocks noGrp="1"/>
          </p:cNvSpPr>
          <p:nvPr>
            <p:ph type="title"/>
          </p:nvPr>
        </p:nvSpPr>
        <p:spPr>
          <a:xfrm>
            <a:off x="1171575" y="457200"/>
            <a:ext cx="2949178" cy="1600200"/>
          </a:xfrm>
        </p:spPr>
        <p:txBody>
          <a:bodyPr rtlCol="0" anchor="b"/>
          <a:lstStyle>
            <a:lvl1pPr>
              <a:defRPr sz="2400"/>
            </a:lvl1pPr>
          </a:lstStyle>
          <a:p>
            <a:pPr rtl="0"/>
            <a:r>
              <a:rPr lang="ru-RU" noProof="0" smtClean="0"/>
              <a:t>Образец заголовка</a:t>
            </a:r>
            <a:endParaRPr lang="ru-RU" noProof="0" dirty="0"/>
          </a:p>
        </p:txBody>
      </p:sp>
      <p:sp>
        <p:nvSpPr>
          <p:cNvPr id="3" name="Рисунок 2"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idx="1"/>
          </p:nvPr>
        </p:nvSpPr>
        <p:spPr>
          <a:xfrm>
            <a:off x="4259178" y="987426"/>
            <a:ext cx="4258818" cy="4873625"/>
          </a:xfrm>
        </p:spPr>
        <p:txBody>
          <a:bodyPr rtlCol="0"/>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rtl="0"/>
            <a:r>
              <a:rPr lang="ru-RU" noProof="0" smtClean="0"/>
              <a:t>Вставка рисунка</a:t>
            </a:r>
            <a:endParaRPr lang="ru-RU" noProof="0" dirty="0"/>
          </a:p>
        </p:txBody>
      </p:sp>
      <p:sp>
        <p:nvSpPr>
          <p:cNvPr id="8" name="Текст 3"/>
          <p:cNvSpPr>
            <a:spLocks noGrp="1"/>
          </p:cNvSpPr>
          <p:nvPr>
            <p:ph type="body" sz="half" idx="2"/>
          </p:nvPr>
        </p:nvSpPr>
        <p:spPr>
          <a:xfrm>
            <a:off x="1171575" y="2101850"/>
            <a:ext cx="2949178" cy="3759200"/>
          </a:xfrm>
        </p:spPr>
        <p:txBody>
          <a:bodyPr rtlCol="0"/>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rtl="0"/>
            <a:r>
              <a:rPr lang="ru-RU" noProof="0" smtClean="0"/>
              <a:t>Образец текста</a:t>
            </a:r>
          </a:p>
        </p:txBody>
      </p:sp>
      <p:sp>
        <p:nvSpPr>
          <p:cNvPr id="5" name="Дата 4"/>
          <p:cNvSpPr>
            <a:spLocks noGrp="1"/>
          </p:cNvSpPr>
          <p:nvPr>
            <p:ph type="dt" sz="half" idx="10"/>
          </p:nvPr>
        </p:nvSpPr>
        <p:spPr/>
        <p:txBody>
          <a:bodyPr rtlCol="0"/>
          <a:lstStyle/>
          <a:p>
            <a:pPr rtl="0"/>
            <a:fld id="{C0130E92-8550-4A93-A5ED-7A5CF78928CB}" type="datetime1">
              <a:rPr lang="ru-RU" noProof="0" smtClean="0"/>
              <a:t>22.03.2018</a:t>
            </a:fld>
            <a:endParaRPr lang="ru-RU" noProof="0" dirty="0"/>
          </a:p>
        </p:txBody>
      </p:sp>
      <p:sp>
        <p:nvSpPr>
          <p:cNvPr id="6" name="Нижний колонтитул 5"/>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7" name="Номер слайда 6"/>
          <p:cNvSpPr>
            <a:spLocks noGrp="1"/>
          </p:cNvSpPr>
          <p:nvPr>
            <p:ph type="sldNum" sz="quarter" idx="12"/>
          </p:nvPr>
        </p:nvSpPr>
        <p:spPr/>
        <p:txBody>
          <a:bodyPr rtlCol="0"/>
          <a:lstStyle/>
          <a:p>
            <a:pPr rtl="0"/>
            <a:fld id="{71B7BAC7-FE87-40F6-AA24-4F4685D1B022}" type="slidenum">
              <a:rPr lang="ru-RU" noProof="0" smtClean="0"/>
              <a:t>‹#›</a:t>
            </a:fld>
            <a:endParaRPr lang="ru-RU" noProof="0" dirty="0"/>
          </a:p>
        </p:txBody>
      </p:sp>
    </p:spTree>
    <p:extLst>
      <p:ext uri="{BB962C8B-B14F-4D97-AF65-F5344CB8AC3E}">
        <p14:creationId xmlns:p14="http://schemas.microsoft.com/office/powerpoint/2010/main" val="34138888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dirty="0"/>
          </a:p>
        </p:txBody>
      </p:sp>
      <p:sp>
        <p:nvSpPr>
          <p:cNvPr id="3" name="Объект 2"/>
          <p:cNvSpPr>
            <a:spLocks noGrp="1"/>
          </p:cNvSpPr>
          <p:nvPr>
            <p:ph idx="1"/>
          </p:nvPr>
        </p:nvSpPr>
        <p:spPr/>
        <p:txBody>
          <a:bodyPr rtlCol="0"/>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4" name="Дата 3"/>
          <p:cNvSpPr>
            <a:spLocks noGrp="1"/>
          </p:cNvSpPr>
          <p:nvPr>
            <p:ph type="dt" sz="half" idx="10"/>
          </p:nvPr>
        </p:nvSpPr>
        <p:spPr/>
        <p:txBody>
          <a:bodyPr rtlCol="0"/>
          <a:lstStyle/>
          <a:p>
            <a:pPr rtl="0"/>
            <a:fld id="{6E50B887-75E0-4C5B-AF37-E33049182621}" type="datetime1">
              <a:rPr lang="ru-RU" noProof="0" smtClean="0"/>
              <a:t>22.03.2018</a:t>
            </a:fld>
            <a:endParaRPr lang="ru-RU" noProof="0" dirty="0"/>
          </a:p>
        </p:txBody>
      </p:sp>
      <p:sp>
        <p:nvSpPr>
          <p:cNvPr id="5" name="Нижний колонтитул 4"/>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6" name="Номер слайда 5"/>
          <p:cNvSpPr>
            <a:spLocks noGrp="1"/>
          </p:cNvSpPr>
          <p:nvPr>
            <p:ph type="sldNum" sz="quarter" idx="12"/>
          </p:nvPr>
        </p:nvSpPr>
        <p:spPr/>
        <p:txBody>
          <a:bodyPr rtlCol="0"/>
          <a:lstStyle/>
          <a:p>
            <a:pPr rtl="0"/>
            <a:fld id="{71B7BAC7-FE87-40F6-AA24-4F4685D1B022}" type="slidenum">
              <a:rPr lang="ru-RU" noProof="0" smtClean="0"/>
              <a:t>‹#›</a:t>
            </a:fld>
            <a:endParaRPr lang="ru-RU" noProof="0" dirty="0"/>
          </a:p>
        </p:txBody>
      </p:sp>
    </p:spTree>
    <p:extLst>
      <p:ext uri="{BB962C8B-B14F-4D97-AF65-F5344CB8AC3E}">
        <p14:creationId xmlns:p14="http://schemas.microsoft.com/office/powerpoint/2010/main" val="2198793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1244" y="1709738"/>
            <a:ext cx="7579343" cy="2862262"/>
          </a:xfrm>
        </p:spPr>
        <p:txBody>
          <a:bodyPr rtlCol="0" anchor="b"/>
          <a:lstStyle>
            <a:lvl1pPr>
              <a:defRPr sz="4500"/>
            </a:lvl1pPr>
          </a:lstStyle>
          <a:p>
            <a:pPr rtl="0"/>
            <a:r>
              <a:rPr lang="ru-RU" noProof="0" smtClean="0"/>
              <a:t>Образец заголовка</a:t>
            </a:r>
            <a:endParaRPr lang="ru-RU" noProof="0" dirty="0"/>
          </a:p>
        </p:txBody>
      </p:sp>
      <p:sp>
        <p:nvSpPr>
          <p:cNvPr id="3" name="Текст 2"/>
          <p:cNvSpPr>
            <a:spLocks noGrp="1"/>
          </p:cNvSpPr>
          <p:nvPr>
            <p:ph type="body" idx="1"/>
          </p:nvPr>
        </p:nvSpPr>
        <p:spPr>
          <a:xfrm>
            <a:off x="931244" y="4589464"/>
            <a:ext cx="7579343" cy="1500187"/>
          </a:xfrm>
        </p:spPr>
        <p:txBody>
          <a:bodyPr rtlCol="0"/>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rtl="0"/>
            <a:r>
              <a:rPr lang="ru-RU" noProof="0" smtClean="0"/>
              <a:t>Образец текста</a:t>
            </a:r>
          </a:p>
        </p:txBody>
      </p:sp>
      <p:sp>
        <p:nvSpPr>
          <p:cNvPr id="4" name="Дата 3"/>
          <p:cNvSpPr>
            <a:spLocks noGrp="1"/>
          </p:cNvSpPr>
          <p:nvPr>
            <p:ph type="dt" sz="half" idx="10"/>
          </p:nvPr>
        </p:nvSpPr>
        <p:spPr/>
        <p:txBody>
          <a:bodyPr rtlCol="0"/>
          <a:lstStyle/>
          <a:p>
            <a:pPr rtl="0"/>
            <a:fld id="{E3379668-2161-488D-96B8-6A859D0F15B4}" type="datetime1">
              <a:rPr lang="ru-RU" noProof="0" smtClean="0"/>
              <a:t>22.03.2018</a:t>
            </a:fld>
            <a:endParaRPr lang="ru-RU" noProof="0" dirty="0"/>
          </a:p>
        </p:txBody>
      </p:sp>
      <p:sp>
        <p:nvSpPr>
          <p:cNvPr id="5" name="Нижний колонтитул 4"/>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6" name="Номер слайда 5"/>
          <p:cNvSpPr>
            <a:spLocks noGrp="1"/>
          </p:cNvSpPr>
          <p:nvPr>
            <p:ph type="sldNum" sz="quarter" idx="12"/>
          </p:nvPr>
        </p:nvSpPr>
        <p:spPr/>
        <p:txBody>
          <a:bodyPr rtlCol="0"/>
          <a:lstStyle/>
          <a:p>
            <a:pPr rtl="0"/>
            <a:fld id="{71B7BAC7-FE87-40F6-AA24-4F4685D1B022}" type="slidenum">
              <a:rPr lang="ru-RU" noProof="0" smtClean="0"/>
              <a:t>‹#›</a:t>
            </a:fld>
            <a:endParaRPr lang="ru-RU" noProof="0" dirty="0"/>
          </a:p>
        </p:txBody>
      </p:sp>
    </p:spTree>
    <p:extLst>
      <p:ext uri="{BB962C8B-B14F-4D97-AF65-F5344CB8AC3E}">
        <p14:creationId xmlns:p14="http://schemas.microsoft.com/office/powerpoint/2010/main" val="4067686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dirty="0"/>
          </a:p>
        </p:txBody>
      </p:sp>
      <p:sp>
        <p:nvSpPr>
          <p:cNvPr id="3" name="Объект 2"/>
          <p:cNvSpPr>
            <a:spLocks noGrp="1"/>
          </p:cNvSpPr>
          <p:nvPr>
            <p:ph sz="half" idx="1"/>
          </p:nvPr>
        </p:nvSpPr>
        <p:spPr>
          <a:xfrm>
            <a:off x="1177275" y="1825625"/>
            <a:ext cx="3566160" cy="4351338"/>
          </a:xfrm>
        </p:spPr>
        <p:txBody>
          <a:bodyPr rtlCol="0"/>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4" name="Объект 3"/>
          <p:cNvSpPr>
            <a:spLocks noGrp="1"/>
          </p:cNvSpPr>
          <p:nvPr>
            <p:ph sz="half" idx="2"/>
          </p:nvPr>
        </p:nvSpPr>
        <p:spPr>
          <a:xfrm>
            <a:off x="4953994" y="1825625"/>
            <a:ext cx="3566160" cy="4351338"/>
          </a:xfrm>
        </p:spPr>
        <p:txBody>
          <a:bodyPr rtlCol="0"/>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5" name="Дата 4"/>
          <p:cNvSpPr>
            <a:spLocks noGrp="1"/>
          </p:cNvSpPr>
          <p:nvPr>
            <p:ph type="dt" sz="half" idx="10"/>
          </p:nvPr>
        </p:nvSpPr>
        <p:spPr/>
        <p:txBody>
          <a:bodyPr rtlCol="0"/>
          <a:lstStyle/>
          <a:p>
            <a:pPr rtl="0"/>
            <a:fld id="{7E939C50-7762-4792-95E1-E7874CF6E4AE}" type="datetime1">
              <a:rPr lang="ru-RU" noProof="0" smtClean="0"/>
              <a:t>22.03.2018</a:t>
            </a:fld>
            <a:endParaRPr lang="ru-RU" noProof="0" dirty="0"/>
          </a:p>
        </p:txBody>
      </p:sp>
      <p:sp>
        <p:nvSpPr>
          <p:cNvPr id="6" name="Нижний колонтитул 5"/>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7" name="Номер слайда 6"/>
          <p:cNvSpPr>
            <a:spLocks noGrp="1"/>
          </p:cNvSpPr>
          <p:nvPr>
            <p:ph type="sldNum" sz="quarter" idx="12"/>
          </p:nvPr>
        </p:nvSpPr>
        <p:spPr/>
        <p:txBody>
          <a:bodyPr rtlCol="0"/>
          <a:lstStyle/>
          <a:p>
            <a:pPr rtl="0"/>
            <a:fld id="{71B7BAC7-FE87-40F6-AA24-4F4685D1B022}" type="slidenum">
              <a:rPr lang="ru-RU" noProof="0" smtClean="0"/>
              <a:t>‹#›</a:t>
            </a:fld>
            <a:endParaRPr lang="ru-RU" noProof="0" dirty="0"/>
          </a:p>
        </p:txBody>
      </p:sp>
    </p:spTree>
    <p:extLst>
      <p:ext uri="{BB962C8B-B14F-4D97-AF65-F5344CB8AC3E}">
        <p14:creationId xmlns:p14="http://schemas.microsoft.com/office/powerpoint/2010/main" val="1063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3075" y="274638"/>
            <a:ext cx="6767513" cy="1143000"/>
          </a:xfrm>
        </p:spPr>
        <p:txBody>
          <a:bodyPr rtlCol="0"/>
          <a:lstStyle/>
          <a:p>
            <a:pPr rtl="0"/>
            <a:r>
              <a:rPr lang="ru-RU" noProof="0" smtClean="0"/>
              <a:t>Образец заголовка</a:t>
            </a:r>
            <a:endParaRPr lang="ru-RU" noProof="0" dirty="0"/>
          </a:p>
        </p:txBody>
      </p:sp>
      <p:sp>
        <p:nvSpPr>
          <p:cNvPr id="3" name="Текст 2"/>
          <p:cNvSpPr>
            <a:spLocks noGrp="1"/>
          </p:cNvSpPr>
          <p:nvPr>
            <p:ph type="body" idx="1"/>
          </p:nvPr>
        </p:nvSpPr>
        <p:spPr>
          <a:xfrm>
            <a:off x="1171575" y="1489075"/>
            <a:ext cx="3566160" cy="641350"/>
          </a:xfrm>
          <a:noFill/>
          <a:ln>
            <a:noFill/>
          </a:ln>
        </p:spPr>
        <p:txBody>
          <a:bodyPr rtlCol="0" anchor="b"/>
          <a:lstStyle>
            <a:lvl1pPr marL="0" indent="0">
              <a:buNone/>
              <a:defRPr sz="1800" b="0">
                <a:solidFill>
                  <a:schemeClr val="accent3">
                    <a:lumMod val="5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rtl="0"/>
            <a:r>
              <a:rPr lang="ru-RU" noProof="0" smtClean="0"/>
              <a:t>Образец текста</a:t>
            </a:r>
          </a:p>
        </p:txBody>
      </p:sp>
      <p:sp>
        <p:nvSpPr>
          <p:cNvPr id="4" name="Объект 3"/>
          <p:cNvSpPr>
            <a:spLocks noGrp="1"/>
          </p:cNvSpPr>
          <p:nvPr>
            <p:ph sz="half" idx="2"/>
          </p:nvPr>
        </p:nvSpPr>
        <p:spPr>
          <a:xfrm>
            <a:off x="1171575" y="2193926"/>
            <a:ext cx="3566160" cy="3978275"/>
          </a:xfrm>
        </p:spPr>
        <p:txBody>
          <a:bodyPr rtlCol="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5" name="Текст 4"/>
          <p:cNvSpPr>
            <a:spLocks noGrp="1"/>
          </p:cNvSpPr>
          <p:nvPr>
            <p:ph type="body" sz="quarter" idx="3"/>
          </p:nvPr>
        </p:nvSpPr>
        <p:spPr>
          <a:xfrm>
            <a:off x="4949190" y="1489075"/>
            <a:ext cx="3566160" cy="641350"/>
          </a:xfrm>
          <a:noFill/>
          <a:ln>
            <a:noFill/>
          </a:ln>
        </p:spPr>
        <p:txBody>
          <a:bodyPr rtlCol="0" anchor="b"/>
          <a:lstStyle>
            <a:lvl1pPr marL="0" indent="0">
              <a:buNone/>
              <a:defRPr sz="1800" b="0">
                <a:solidFill>
                  <a:schemeClr val="accent3">
                    <a:lumMod val="5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rtl="0"/>
            <a:r>
              <a:rPr lang="ru-RU" noProof="0" smtClean="0"/>
              <a:t>Образец текста</a:t>
            </a:r>
          </a:p>
        </p:txBody>
      </p:sp>
      <p:sp>
        <p:nvSpPr>
          <p:cNvPr id="6" name="Объект 5"/>
          <p:cNvSpPr>
            <a:spLocks noGrp="1"/>
          </p:cNvSpPr>
          <p:nvPr>
            <p:ph sz="quarter" idx="4"/>
          </p:nvPr>
        </p:nvSpPr>
        <p:spPr>
          <a:xfrm>
            <a:off x="4949190" y="2193926"/>
            <a:ext cx="3566160" cy="3978275"/>
          </a:xfrm>
        </p:spPr>
        <p:txBody>
          <a:bodyPr rtlCol="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7" name="Дата 6"/>
          <p:cNvSpPr>
            <a:spLocks noGrp="1"/>
          </p:cNvSpPr>
          <p:nvPr>
            <p:ph type="dt" sz="half" idx="10"/>
          </p:nvPr>
        </p:nvSpPr>
        <p:spPr/>
        <p:txBody>
          <a:bodyPr rtlCol="0"/>
          <a:lstStyle/>
          <a:p>
            <a:pPr rtl="0"/>
            <a:fld id="{BF901220-6B3C-4719-8281-16AA8BA3EF64}" type="datetime1">
              <a:rPr lang="ru-RU" noProof="0" smtClean="0"/>
              <a:t>22.03.2018</a:t>
            </a:fld>
            <a:endParaRPr lang="ru-RU" noProof="0" dirty="0"/>
          </a:p>
        </p:txBody>
      </p:sp>
      <p:sp>
        <p:nvSpPr>
          <p:cNvPr id="8" name="Нижний колонтитул 7"/>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9" name="Номер слайда 8"/>
          <p:cNvSpPr>
            <a:spLocks noGrp="1"/>
          </p:cNvSpPr>
          <p:nvPr>
            <p:ph type="sldNum" sz="quarter" idx="12"/>
          </p:nvPr>
        </p:nvSpPr>
        <p:spPr/>
        <p:txBody>
          <a:bodyPr rtlCol="0"/>
          <a:lstStyle/>
          <a:p>
            <a:pPr rtl="0"/>
            <a:fld id="{71B7BAC7-FE87-40F6-AA24-4F4685D1B022}" type="slidenum">
              <a:rPr lang="ru-RU" noProof="0" smtClean="0"/>
              <a:t>‹#›</a:t>
            </a:fld>
            <a:endParaRPr lang="ru-RU" noProof="0" dirty="0"/>
          </a:p>
        </p:txBody>
      </p:sp>
    </p:spTree>
    <p:extLst>
      <p:ext uri="{BB962C8B-B14F-4D97-AF65-F5344CB8AC3E}">
        <p14:creationId xmlns:p14="http://schemas.microsoft.com/office/powerpoint/2010/main" val="3231661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lstStyle/>
          <a:p>
            <a:pPr rtl="0"/>
            <a:r>
              <a:rPr lang="ru-RU" noProof="0" smtClean="0"/>
              <a:t>Образец заголовка</a:t>
            </a:r>
            <a:endParaRPr lang="ru-RU" noProof="0" dirty="0"/>
          </a:p>
        </p:txBody>
      </p:sp>
      <p:sp>
        <p:nvSpPr>
          <p:cNvPr id="3" name="Дата 2"/>
          <p:cNvSpPr>
            <a:spLocks noGrp="1"/>
          </p:cNvSpPr>
          <p:nvPr>
            <p:ph type="dt" sz="half" idx="10"/>
          </p:nvPr>
        </p:nvSpPr>
        <p:spPr/>
        <p:txBody>
          <a:bodyPr rtlCol="0"/>
          <a:lstStyle/>
          <a:p>
            <a:pPr rtl="0"/>
            <a:fld id="{52D7245F-B3C7-4358-926A-1EE496656B67}" type="datetime1">
              <a:rPr lang="ru-RU" noProof="0" smtClean="0"/>
              <a:t>22.03.2018</a:t>
            </a:fld>
            <a:endParaRPr lang="ru-RU" noProof="0" dirty="0"/>
          </a:p>
        </p:txBody>
      </p:sp>
      <p:sp>
        <p:nvSpPr>
          <p:cNvPr id="4" name="Нижний колонтитул 3"/>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5" name="Номер слайда 4"/>
          <p:cNvSpPr>
            <a:spLocks noGrp="1"/>
          </p:cNvSpPr>
          <p:nvPr>
            <p:ph type="sldNum" sz="quarter" idx="12"/>
          </p:nvPr>
        </p:nvSpPr>
        <p:spPr/>
        <p:txBody>
          <a:bodyPr rtlCol="0"/>
          <a:lstStyle/>
          <a:p>
            <a:pPr rtl="0"/>
            <a:fld id="{71B7BAC7-FE87-40F6-AA24-4F4685D1B022}" type="slidenum">
              <a:rPr lang="ru-RU" noProof="0" smtClean="0"/>
              <a:t>‹#›</a:t>
            </a:fld>
            <a:endParaRPr lang="ru-RU" noProof="0" dirty="0"/>
          </a:p>
        </p:txBody>
      </p:sp>
    </p:spTree>
    <p:extLst>
      <p:ext uri="{BB962C8B-B14F-4D97-AF65-F5344CB8AC3E}">
        <p14:creationId xmlns:p14="http://schemas.microsoft.com/office/powerpoint/2010/main" val="510586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rtlCol="0"/>
          <a:lstStyle/>
          <a:p>
            <a:pPr rtl="0"/>
            <a:fld id="{02D0A9D0-FD05-4374-8990-9A13D81CB546}" type="datetime1">
              <a:rPr lang="ru-RU" noProof="0" smtClean="0"/>
              <a:t>22.03.2018</a:t>
            </a:fld>
            <a:endParaRPr lang="ru-RU" noProof="0" dirty="0"/>
          </a:p>
        </p:txBody>
      </p:sp>
      <p:sp>
        <p:nvSpPr>
          <p:cNvPr id="3" name="Нижний колонтитул 2"/>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4" name="Номер слайда 3"/>
          <p:cNvSpPr>
            <a:spLocks noGrp="1"/>
          </p:cNvSpPr>
          <p:nvPr>
            <p:ph type="sldNum" sz="quarter" idx="12"/>
          </p:nvPr>
        </p:nvSpPr>
        <p:spPr/>
        <p:txBody>
          <a:bodyPr rtlCol="0"/>
          <a:lstStyle/>
          <a:p>
            <a:pPr rtl="0"/>
            <a:fld id="{71B7BAC7-FE87-40F6-AA24-4F4685D1B022}" type="slidenum">
              <a:rPr lang="ru-RU" noProof="0" smtClean="0"/>
              <a:t>‹#›</a:t>
            </a:fld>
            <a:endParaRPr lang="ru-RU" noProof="0" dirty="0"/>
          </a:p>
        </p:txBody>
      </p:sp>
    </p:spTree>
    <p:extLst>
      <p:ext uri="{BB962C8B-B14F-4D97-AF65-F5344CB8AC3E}">
        <p14:creationId xmlns:p14="http://schemas.microsoft.com/office/powerpoint/2010/main" val="32151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71575" y="457200"/>
            <a:ext cx="2949178" cy="1600200"/>
          </a:xfrm>
        </p:spPr>
        <p:txBody>
          <a:bodyPr rtlCol="0" anchor="b"/>
          <a:lstStyle>
            <a:lvl1pPr>
              <a:defRPr sz="2400"/>
            </a:lvl1pPr>
          </a:lstStyle>
          <a:p>
            <a:pPr rtl="0"/>
            <a:r>
              <a:rPr lang="ru-RU" noProof="0" smtClean="0"/>
              <a:t>Образец заголовка</a:t>
            </a:r>
            <a:endParaRPr lang="ru-RU" noProof="0" dirty="0"/>
          </a:p>
        </p:txBody>
      </p:sp>
      <p:sp>
        <p:nvSpPr>
          <p:cNvPr id="3" name="Объект 2"/>
          <p:cNvSpPr>
            <a:spLocks noGrp="1"/>
          </p:cNvSpPr>
          <p:nvPr>
            <p:ph idx="1"/>
          </p:nvPr>
        </p:nvSpPr>
        <p:spPr>
          <a:xfrm>
            <a:off x="4259179" y="987426"/>
            <a:ext cx="4257362" cy="4873625"/>
          </a:xfrm>
        </p:spPr>
        <p:txBody>
          <a:bodyPr rtlCol="0"/>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rtl="0"/>
            <a:r>
              <a:rPr lang="ru-RU" noProof="0" smtClean="0"/>
              <a:t>Образец текста</a:t>
            </a:r>
          </a:p>
          <a:p>
            <a:pPr lvl="1" rtl="0"/>
            <a:r>
              <a:rPr lang="ru-RU" noProof="0" smtClean="0"/>
              <a:t>Второй уровень</a:t>
            </a:r>
          </a:p>
          <a:p>
            <a:pPr lvl="2" rtl="0"/>
            <a:r>
              <a:rPr lang="ru-RU" noProof="0" smtClean="0"/>
              <a:t>Третий уровень</a:t>
            </a:r>
          </a:p>
          <a:p>
            <a:pPr lvl="3" rtl="0"/>
            <a:r>
              <a:rPr lang="ru-RU" noProof="0" smtClean="0"/>
              <a:t>Четвертый уровень</a:t>
            </a:r>
          </a:p>
          <a:p>
            <a:pPr lvl="4" rtl="0"/>
            <a:r>
              <a:rPr lang="ru-RU" noProof="0" smtClean="0"/>
              <a:t>Пятый уровень</a:t>
            </a:r>
            <a:endParaRPr lang="ru-RU" noProof="0" dirty="0"/>
          </a:p>
        </p:txBody>
      </p:sp>
      <p:sp>
        <p:nvSpPr>
          <p:cNvPr id="4" name="Текст 3"/>
          <p:cNvSpPr>
            <a:spLocks noGrp="1"/>
          </p:cNvSpPr>
          <p:nvPr>
            <p:ph type="body" sz="half" idx="2"/>
          </p:nvPr>
        </p:nvSpPr>
        <p:spPr>
          <a:xfrm>
            <a:off x="1171575" y="2101850"/>
            <a:ext cx="2949178" cy="3759200"/>
          </a:xfrm>
        </p:spPr>
        <p:txBody>
          <a:bodyPr rtlCol="0"/>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rtl="0"/>
            <a:r>
              <a:rPr lang="ru-RU" noProof="0" smtClean="0"/>
              <a:t>Образец текста</a:t>
            </a:r>
          </a:p>
        </p:txBody>
      </p:sp>
      <p:sp>
        <p:nvSpPr>
          <p:cNvPr id="5" name="Дата 4"/>
          <p:cNvSpPr>
            <a:spLocks noGrp="1"/>
          </p:cNvSpPr>
          <p:nvPr>
            <p:ph type="dt" sz="half" idx="10"/>
          </p:nvPr>
        </p:nvSpPr>
        <p:spPr/>
        <p:txBody>
          <a:bodyPr rtlCol="0"/>
          <a:lstStyle/>
          <a:p>
            <a:pPr rtl="0"/>
            <a:fld id="{FA970C57-C6EC-43E3-AE3A-40D83CDB2BD6}" type="datetime1">
              <a:rPr lang="ru-RU" noProof="0" smtClean="0"/>
              <a:t>22.03.2018</a:t>
            </a:fld>
            <a:endParaRPr lang="ru-RU" noProof="0" dirty="0"/>
          </a:p>
        </p:txBody>
      </p:sp>
      <p:sp>
        <p:nvSpPr>
          <p:cNvPr id="6" name="Нижний колонтитул 5"/>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7" name="Номер слайда 6"/>
          <p:cNvSpPr>
            <a:spLocks noGrp="1"/>
          </p:cNvSpPr>
          <p:nvPr>
            <p:ph type="sldNum" sz="quarter" idx="12"/>
          </p:nvPr>
        </p:nvSpPr>
        <p:spPr/>
        <p:txBody>
          <a:bodyPr rtlCol="0"/>
          <a:lstStyle/>
          <a:p>
            <a:pPr rtl="0"/>
            <a:fld id="{71B7BAC7-FE87-40F6-AA24-4F4685D1B022}" type="slidenum">
              <a:rPr lang="ru-RU" noProof="0" smtClean="0"/>
              <a:t>‹#›</a:t>
            </a:fld>
            <a:endParaRPr lang="ru-RU" noProof="0" dirty="0"/>
          </a:p>
        </p:txBody>
      </p:sp>
    </p:spTree>
    <p:extLst>
      <p:ext uri="{BB962C8B-B14F-4D97-AF65-F5344CB8AC3E}">
        <p14:creationId xmlns:p14="http://schemas.microsoft.com/office/powerpoint/2010/main" val="2198712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Рисунок с подписью">
    <p:spTree>
      <p:nvGrpSpPr>
        <p:cNvPr id="1" name=""/>
        <p:cNvGrpSpPr/>
        <p:nvPr/>
      </p:nvGrpSpPr>
      <p:grpSpPr>
        <a:xfrm>
          <a:off x="0" y="0"/>
          <a:ext cx="0" cy="0"/>
          <a:chOff x="0" y="0"/>
          <a:chExt cx="0" cy="0"/>
        </a:xfrm>
      </p:grpSpPr>
      <p:sp>
        <p:nvSpPr>
          <p:cNvPr id="9" name="Заголовок 1"/>
          <p:cNvSpPr>
            <a:spLocks noGrp="1"/>
          </p:cNvSpPr>
          <p:nvPr>
            <p:ph type="title"/>
          </p:nvPr>
        </p:nvSpPr>
        <p:spPr>
          <a:xfrm>
            <a:off x="1171575" y="457200"/>
            <a:ext cx="2949178" cy="1600200"/>
          </a:xfrm>
        </p:spPr>
        <p:txBody>
          <a:bodyPr rtlCol="0" anchor="b"/>
          <a:lstStyle>
            <a:lvl1pPr>
              <a:defRPr sz="2400"/>
            </a:lvl1pPr>
          </a:lstStyle>
          <a:p>
            <a:pPr rtl="0"/>
            <a:r>
              <a:rPr lang="ru-RU" noProof="0" smtClean="0"/>
              <a:t>Образец заголовка</a:t>
            </a:r>
            <a:endParaRPr lang="ru-RU" noProof="0" dirty="0"/>
          </a:p>
        </p:txBody>
      </p:sp>
      <p:sp>
        <p:nvSpPr>
          <p:cNvPr id="3" name="Рисунок 2" descr="Пустой заполнитель, вместо которого можно добавить изображение. Щелкните заполнитель и выберите изображение, которое необходимо добавить"/>
          <p:cNvSpPr>
            <a:spLocks noGrp="1"/>
          </p:cNvSpPr>
          <p:nvPr>
            <p:ph type="pic" idx="1"/>
          </p:nvPr>
        </p:nvSpPr>
        <p:spPr>
          <a:xfrm>
            <a:off x="4259178" y="987426"/>
            <a:ext cx="4258818" cy="4873625"/>
          </a:xfrm>
        </p:spPr>
        <p:txBody>
          <a:bodyPr rtlCol="0"/>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rtl="0"/>
            <a:r>
              <a:rPr lang="ru-RU" noProof="0" smtClean="0"/>
              <a:t>Вставка рисунка</a:t>
            </a:r>
            <a:endParaRPr lang="ru-RU" noProof="0" dirty="0"/>
          </a:p>
        </p:txBody>
      </p:sp>
      <p:sp>
        <p:nvSpPr>
          <p:cNvPr id="8" name="Текст 3"/>
          <p:cNvSpPr>
            <a:spLocks noGrp="1"/>
          </p:cNvSpPr>
          <p:nvPr>
            <p:ph type="body" sz="half" idx="2"/>
          </p:nvPr>
        </p:nvSpPr>
        <p:spPr>
          <a:xfrm>
            <a:off x="1171575" y="2101850"/>
            <a:ext cx="2949178" cy="3759200"/>
          </a:xfrm>
        </p:spPr>
        <p:txBody>
          <a:bodyPr rtlCol="0"/>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rtl="0"/>
            <a:r>
              <a:rPr lang="ru-RU" noProof="0" smtClean="0"/>
              <a:t>Образец текста</a:t>
            </a:r>
          </a:p>
        </p:txBody>
      </p:sp>
      <p:sp>
        <p:nvSpPr>
          <p:cNvPr id="5" name="Дата 4"/>
          <p:cNvSpPr>
            <a:spLocks noGrp="1"/>
          </p:cNvSpPr>
          <p:nvPr>
            <p:ph type="dt" sz="half" idx="10"/>
          </p:nvPr>
        </p:nvSpPr>
        <p:spPr/>
        <p:txBody>
          <a:bodyPr rtlCol="0"/>
          <a:lstStyle/>
          <a:p>
            <a:pPr rtl="0"/>
            <a:fld id="{17724B01-8CDF-43F1-A896-03E2F79CCBAE}" type="datetime1">
              <a:rPr lang="ru-RU" noProof="0" smtClean="0"/>
              <a:t>22.03.2018</a:t>
            </a:fld>
            <a:endParaRPr lang="ru-RU" noProof="0" dirty="0"/>
          </a:p>
        </p:txBody>
      </p:sp>
      <p:sp>
        <p:nvSpPr>
          <p:cNvPr id="6" name="Нижний колонтитул 5"/>
          <p:cNvSpPr>
            <a:spLocks noGrp="1"/>
          </p:cNvSpPr>
          <p:nvPr>
            <p:ph type="ftr" sz="quarter" idx="11"/>
          </p:nvPr>
        </p:nvSpPr>
        <p:spPr/>
        <p:txBody>
          <a:bodyPr rtlCol="0"/>
          <a:lstStyle/>
          <a:p>
            <a:pPr rtl="0"/>
            <a:r>
              <a:rPr lang="ru-RU" noProof="0" dirty="0" smtClean="0"/>
              <a:t>Добавить нижний колонтитул</a:t>
            </a:r>
            <a:endParaRPr lang="ru-RU" noProof="0" dirty="0"/>
          </a:p>
        </p:txBody>
      </p:sp>
      <p:sp>
        <p:nvSpPr>
          <p:cNvPr id="7" name="Номер слайда 6"/>
          <p:cNvSpPr>
            <a:spLocks noGrp="1"/>
          </p:cNvSpPr>
          <p:nvPr>
            <p:ph type="sldNum" sz="quarter" idx="12"/>
          </p:nvPr>
        </p:nvSpPr>
        <p:spPr/>
        <p:txBody>
          <a:bodyPr rtlCol="0"/>
          <a:lstStyle/>
          <a:p>
            <a:pPr rtl="0"/>
            <a:fld id="{71B7BAC7-FE87-40F6-AA24-4F4685D1B022}" type="slidenum">
              <a:rPr lang="ru-RU" noProof="0" smtClean="0"/>
              <a:t>‹#›</a:t>
            </a:fld>
            <a:endParaRPr lang="ru-RU" noProof="0" dirty="0"/>
          </a:p>
        </p:txBody>
      </p:sp>
    </p:spTree>
    <p:extLst>
      <p:ext uri="{BB962C8B-B14F-4D97-AF65-F5344CB8AC3E}">
        <p14:creationId xmlns:p14="http://schemas.microsoft.com/office/powerpoint/2010/main" val="1619359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ltGray">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43075" y="365126"/>
            <a:ext cx="6772275" cy="1325563"/>
          </a:xfrm>
          <a:prstGeom prst="rect">
            <a:avLst/>
          </a:prstGeom>
        </p:spPr>
        <p:txBody>
          <a:bodyPr vert="horz" lIns="91440" tIns="45720" rIns="91440" bIns="45720" rtlCol="0" anchor="ctr">
            <a:normAutofit/>
          </a:bodyPr>
          <a:lstStyle/>
          <a:p>
            <a:pPr rtl="0"/>
            <a:r>
              <a:rPr lang="ru-RU" noProof="0" dirty="0" smtClean="0"/>
              <a:t>Образец заголовка</a:t>
            </a:r>
            <a:endParaRPr lang="ru-RU" noProof="0" dirty="0"/>
          </a:p>
        </p:txBody>
      </p:sp>
      <p:sp>
        <p:nvSpPr>
          <p:cNvPr id="3" name="Текст 2"/>
          <p:cNvSpPr>
            <a:spLocks noGrp="1"/>
          </p:cNvSpPr>
          <p:nvPr>
            <p:ph type="body" idx="1"/>
          </p:nvPr>
        </p:nvSpPr>
        <p:spPr>
          <a:xfrm>
            <a:off x="1171575" y="1825625"/>
            <a:ext cx="7343775" cy="4351338"/>
          </a:xfrm>
          <a:prstGeom prst="rect">
            <a:avLst/>
          </a:prstGeom>
        </p:spPr>
        <p:txBody>
          <a:bodyPr vert="horz" lIns="91440" tIns="45720" rIns="91440" bIns="45720" rtlCol="0">
            <a:normAutofit/>
          </a:bodyPr>
          <a:lstStyle/>
          <a:p>
            <a:pPr lvl="0" rtl="0"/>
            <a:r>
              <a:rPr lang="ru-RU" noProof="0" dirty="0" smtClean="0"/>
              <a:t>Образец текста</a:t>
            </a:r>
          </a:p>
          <a:p>
            <a:pPr lvl="1" rtl="0"/>
            <a:r>
              <a:rPr lang="ru-RU" noProof="0" dirty="0" smtClean="0"/>
              <a:t>Второй уровень</a:t>
            </a:r>
          </a:p>
          <a:p>
            <a:pPr lvl="2" rtl="0"/>
            <a:r>
              <a:rPr lang="ru-RU" noProof="0" dirty="0" smtClean="0"/>
              <a:t>Третий уровень</a:t>
            </a:r>
          </a:p>
          <a:p>
            <a:pPr lvl="3" rtl="0"/>
            <a:r>
              <a:rPr lang="ru-RU" noProof="0" dirty="0" smtClean="0"/>
              <a:t>Четвертый уровень</a:t>
            </a:r>
          </a:p>
          <a:p>
            <a:pPr lvl="4" rtl="0"/>
            <a:r>
              <a:rPr lang="ru-RU" noProof="0" dirty="0" smtClean="0"/>
              <a:t>Пятый уровень</a:t>
            </a:r>
            <a:endParaRPr lang="ru-RU" noProof="0" dirty="0"/>
          </a:p>
        </p:txBody>
      </p:sp>
      <p:sp>
        <p:nvSpPr>
          <p:cNvPr id="4" name="Дата 3"/>
          <p:cNvSpPr>
            <a:spLocks noGrp="1"/>
          </p:cNvSpPr>
          <p:nvPr>
            <p:ph type="dt" sz="half" idx="2"/>
          </p:nvPr>
        </p:nvSpPr>
        <p:spPr>
          <a:xfrm>
            <a:off x="1171575" y="6356351"/>
            <a:ext cx="1914525" cy="365125"/>
          </a:xfrm>
          <a:prstGeom prst="rect">
            <a:avLst/>
          </a:prstGeom>
        </p:spPr>
        <p:txBody>
          <a:bodyPr vert="horz" lIns="91440" tIns="45720" rIns="91440" bIns="45720" rtlCol="0" anchor="ctr"/>
          <a:lstStyle>
            <a:lvl1pPr algn="l">
              <a:defRPr sz="900">
                <a:solidFill>
                  <a:schemeClr val="tx1">
                    <a:lumMod val="65000"/>
                    <a:lumOff val="35000"/>
                  </a:schemeClr>
                </a:solidFill>
              </a:defRPr>
            </a:lvl1pPr>
          </a:lstStyle>
          <a:p>
            <a:pPr rtl="0"/>
            <a:fld id="{C3194B10-7A25-4893-8C5C-B707DE59842E}" type="datetime1">
              <a:rPr lang="ru-RU" noProof="0" smtClean="0"/>
              <a:t>22.03.2018</a:t>
            </a:fld>
            <a:endParaRPr lang="ru-RU" noProof="0" dirty="0"/>
          </a:p>
        </p:txBody>
      </p:sp>
      <p:sp>
        <p:nvSpPr>
          <p:cNvPr id="5" name="Нижний колонтитул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900">
                <a:solidFill>
                  <a:schemeClr val="tx1">
                    <a:lumMod val="65000"/>
                    <a:lumOff val="35000"/>
                  </a:schemeClr>
                </a:solidFill>
              </a:defRPr>
            </a:lvl1pPr>
          </a:lstStyle>
          <a:p>
            <a:pPr rtl="0"/>
            <a:r>
              <a:rPr lang="ru-RU" noProof="0" dirty="0" smtClean="0"/>
              <a:t>Добавить нижний колонтитул</a:t>
            </a:r>
            <a:endParaRPr lang="ru-RU" noProof="0" dirty="0"/>
          </a:p>
        </p:txBody>
      </p:sp>
      <p:sp>
        <p:nvSpPr>
          <p:cNvPr id="6" name="Номер слайда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900">
                <a:solidFill>
                  <a:schemeClr val="tx1">
                    <a:lumMod val="65000"/>
                    <a:lumOff val="35000"/>
                  </a:schemeClr>
                </a:solidFill>
              </a:defRPr>
            </a:lvl1pPr>
          </a:lstStyle>
          <a:p>
            <a:pPr rtl="0"/>
            <a:fld id="{71B7BAC7-FE87-40F6-AA24-4F4685D1B022}" type="slidenum">
              <a:rPr lang="ru-RU" noProof="0" smtClean="0"/>
              <a:pPr/>
              <a:t>‹#›</a:t>
            </a:fld>
            <a:endParaRPr lang="ru-RU" noProof="0" dirty="0"/>
          </a:p>
        </p:txBody>
      </p:sp>
    </p:spTree>
    <p:extLst>
      <p:ext uri="{BB962C8B-B14F-4D97-AF65-F5344CB8AC3E}">
        <p14:creationId xmlns:p14="http://schemas.microsoft.com/office/powerpoint/2010/main" val="321936725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8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685800" rtl="0" eaLnBrk="1" latinLnBrk="0" hangingPunct="1">
        <a:spcBef>
          <a:spcPct val="0"/>
        </a:spcBef>
        <a:buNone/>
        <a:defRPr sz="3300" kern="1200">
          <a:solidFill>
            <a:schemeClr val="accent1">
              <a:lumMod val="75000"/>
            </a:schemeClr>
          </a:solidFill>
          <a:latin typeface="+mj-lt"/>
          <a:ea typeface="+mj-ea"/>
          <a:cs typeface="+mj-cs"/>
        </a:defRPr>
      </a:lvl1pPr>
    </p:titleStyle>
    <p:bodyStyle>
      <a:lvl1pPr marL="171450" indent="-171450" algn="l" defTabSz="685800" rtl="0" eaLnBrk="1" latinLnBrk="0" hangingPunct="1">
        <a:lnSpc>
          <a:spcPct val="90000"/>
        </a:lnSpc>
        <a:spcBef>
          <a:spcPct val="30000"/>
        </a:spcBef>
        <a:buClr>
          <a:schemeClr val="accent3"/>
        </a:buClr>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ct val="30000"/>
        </a:spcBef>
        <a:buClr>
          <a:schemeClr val="accent3"/>
        </a:buClr>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ct val="30000"/>
        </a:spcBef>
        <a:buClr>
          <a:schemeClr val="accent3"/>
        </a:buClr>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ct val="30000"/>
        </a:spcBef>
        <a:buClr>
          <a:schemeClr val="accent3"/>
        </a:buClr>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ct val="30000"/>
        </a:spcBef>
        <a:buClr>
          <a:schemeClr val="accent3"/>
        </a:buClr>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ct val="30000"/>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0" orient="horz" pos="2160" userDrawn="1">
          <p15:clr>
            <a:srgbClr val="F26B43"/>
          </p15:clr>
        </p15:guide>
        <p15:guide id="1" pos="2880" userDrawn="1">
          <p15:clr>
            <a:srgbClr val="F26B43"/>
          </p15:clr>
        </p15:guide>
        <p15:guide id="2" pos="1098" userDrawn="1">
          <p15:clr>
            <a:srgbClr val="F26B43"/>
          </p15:clr>
        </p15:guide>
        <p15:guide id="3" pos="5364" userDrawn="1">
          <p15:clr>
            <a:srgbClr val="F26B43"/>
          </p15:clr>
        </p15:guide>
        <p15:guide id="4" pos="738" userDrawn="1">
          <p15:clr>
            <a:srgbClr val="F26B43"/>
          </p15:clr>
        </p15:guide>
        <p15:guide id="5"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487680"/>
            <a:ext cx="9144000" cy="715772"/>
          </a:xfrm>
        </p:spPr>
        <p:txBody>
          <a:bodyPr>
            <a:normAutofit/>
          </a:bodyPr>
          <a:lstStyle/>
          <a:p>
            <a:r>
              <a:rPr lang="ru-RU" sz="4000" dirty="0" smtClean="0"/>
              <a:t>ОБЛАЧНЫЕ ХРАНИЛИЩА ДАННЫХ</a:t>
            </a:r>
            <a:endParaRPr lang="ru-RU" sz="4000" dirty="0"/>
          </a:p>
        </p:txBody>
      </p:sp>
      <p:pic>
        <p:nvPicPr>
          <p:cNvPr id="6" name="Рисунок 5"/>
          <p:cNvPicPr>
            <a:picLocks noChangeAspect="1"/>
          </p:cNvPicPr>
          <p:nvPr/>
        </p:nvPicPr>
        <p:blipFill rotWithShape="1">
          <a:blip r:embed="rId3">
            <a:extLst>
              <a:ext uri="{28A0092B-C50C-407E-A947-70E740481C1C}">
                <a14:useLocalDpi xmlns:a14="http://schemas.microsoft.com/office/drawing/2010/main" val="0"/>
              </a:ext>
            </a:extLst>
          </a:blip>
          <a:srcRect l="47475" t="6010" b="6313"/>
          <a:stretch/>
        </p:blipFill>
        <p:spPr>
          <a:xfrm>
            <a:off x="2225040" y="1430899"/>
            <a:ext cx="4693920" cy="48970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923078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838200"/>
            <a:ext cx="9144000" cy="1130300"/>
          </a:xfrm>
        </p:spPr>
        <p:txBody>
          <a:bodyPr>
            <a:normAutofit/>
          </a:bodyPr>
          <a:lstStyle/>
          <a:p>
            <a:r>
              <a:rPr lang="ru-RU" sz="3200" dirty="0"/>
              <a:t>О</a:t>
            </a:r>
            <a:r>
              <a:rPr lang="ru-RU" sz="3200" dirty="0" smtClean="0"/>
              <a:t>блачные хранилища данных это по факту удалённый компьютер в интернете.</a:t>
            </a:r>
            <a:endParaRPr lang="ru-RU" sz="3200" dirty="0"/>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8096" y="2654300"/>
            <a:ext cx="7607808" cy="32566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54888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0" y="646176"/>
            <a:ext cx="9144000" cy="764540"/>
          </a:xfrm>
        </p:spPr>
        <p:txBody>
          <a:bodyPr>
            <a:normAutofit/>
          </a:bodyPr>
          <a:lstStyle/>
          <a:p>
            <a:r>
              <a:rPr lang="ru-RU" sz="4000" dirty="0" smtClean="0"/>
              <a:t>Облачное хранилище данных</a:t>
            </a:r>
            <a:endParaRPr lang="ru-RU" sz="4000" dirty="0"/>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39346" y="1586244"/>
            <a:ext cx="6265307" cy="52717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544556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33561" y="1524000"/>
            <a:ext cx="6676877" cy="5334000"/>
          </a:xfrm>
          <a:prstGeom prst="rect">
            <a:avLst/>
          </a:prstGeom>
          <a:ln>
            <a:noFill/>
          </a:ln>
          <a:effectLst>
            <a:outerShdw blurRad="292100" dist="139700" dir="2700000" algn="tl" rotWithShape="0">
              <a:srgbClr val="333333">
                <a:alpha val="65000"/>
              </a:srgbClr>
            </a:outerShdw>
          </a:effectLst>
        </p:spPr>
      </p:pic>
      <p:sp>
        <p:nvSpPr>
          <p:cNvPr id="11" name="Заголовок 3"/>
          <p:cNvSpPr txBox="1">
            <a:spLocks/>
          </p:cNvSpPr>
          <p:nvPr/>
        </p:nvSpPr>
        <p:spPr>
          <a:xfrm>
            <a:off x="0" y="646176"/>
            <a:ext cx="9144000" cy="764540"/>
          </a:xfrm>
          <a:prstGeom prst="rect">
            <a:avLst/>
          </a:prstGeom>
        </p:spPr>
        <p:txBody>
          <a:bodyPr vert="horz" lIns="91440" tIns="45720" rIns="91440" bIns="45720" rtlCol="0" anchor="b">
            <a:normAutofit/>
          </a:bodyPr>
          <a:lstStyle>
            <a:lvl1pPr algn="ctr" defTabSz="685800" rtl="0" eaLnBrk="1" latinLnBrk="0" hangingPunct="1">
              <a:spcBef>
                <a:spcPct val="0"/>
              </a:spcBef>
              <a:buNone/>
              <a:defRPr sz="4500" kern="1200">
                <a:solidFill>
                  <a:schemeClr val="accent1">
                    <a:lumMod val="75000"/>
                  </a:schemeClr>
                </a:solidFill>
                <a:latin typeface="+mj-lt"/>
                <a:ea typeface="+mj-ea"/>
                <a:cs typeface="+mj-cs"/>
              </a:defRPr>
            </a:lvl1pPr>
          </a:lstStyle>
          <a:p>
            <a:r>
              <a:rPr lang="ru-RU" sz="4000" dirty="0" smtClean="0"/>
              <a:t>ОБЛАЧНЫЕ ХРАНИЛИЩА ДАННЫХ</a:t>
            </a:r>
            <a:endParaRPr lang="ru-RU" sz="4000" dirty="0"/>
          </a:p>
        </p:txBody>
      </p:sp>
    </p:spTree>
    <p:extLst>
      <p:ext uri="{BB962C8B-B14F-4D97-AF65-F5344CB8AC3E}">
        <p14:creationId xmlns:p14="http://schemas.microsoft.com/office/powerpoint/2010/main" val="307999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7370" y="1670304"/>
            <a:ext cx="7769259" cy="4616423"/>
          </a:xfrm>
          <a:prstGeom prst="rect">
            <a:avLst/>
          </a:prstGeom>
          <a:ln>
            <a:noFill/>
          </a:ln>
          <a:effectLst>
            <a:outerShdw blurRad="292100" dist="139700" dir="2700000" algn="tl" rotWithShape="0">
              <a:srgbClr val="333333">
                <a:alpha val="65000"/>
              </a:srgbClr>
            </a:outerShdw>
          </a:effectLst>
        </p:spPr>
      </p:pic>
      <p:sp>
        <p:nvSpPr>
          <p:cNvPr id="5" name="Заголовок 3"/>
          <p:cNvSpPr txBox="1">
            <a:spLocks/>
          </p:cNvSpPr>
          <p:nvPr/>
        </p:nvSpPr>
        <p:spPr>
          <a:xfrm>
            <a:off x="0" y="646176"/>
            <a:ext cx="9144000" cy="764540"/>
          </a:xfrm>
          <a:prstGeom prst="rect">
            <a:avLst/>
          </a:prstGeom>
        </p:spPr>
        <p:txBody>
          <a:bodyPr vert="horz" lIns="91440" tIns="45720" rIns="91440" bIns="45720" rtlCol="0" anchor="b">
            <a:normAutofit fontScale="77500" lnSpcReduction="20000"/>
          </a:bodyPr>
          <a:lstStyle>
            <a:lvl1pPr algn="ctr" defTabSz="685800" rtl="0" eaLnBrk="1" latinLnBrk="0" hangingPunct="1">
              <a:spcBef>
                <a:spcPct val="0"/>
              </a:spcBef>
              <a:buNone/>
              <a:defRPr sz="4500" kern="1200">
                <a:solidFill>
                  <a:schemeClr val="accent1">
                    <a:lumMod val="75000"/>
                  </a:schemeClr>
                </a:solidFill>
                <a:latin typeface="+mj-lt"/>
                <a:ea typeface="+mj-ea"/>
                <a:cs typeface="+mj-cs"/>
              </a:defRPr>
            </a:lvl1pPr>
          </a:lstStyle>
          <a:p>
            <a:r>
              <a:rPr lang="ru-RU" sz="4000" dirty="0" smtClean="0"/>
              <a:t>Российские популярные облачные хранилища</a:t>
            </a:r>
            <a:endParaRPr lang="ru-RU" sz="4000" dirty="0"/>
          </a:p>
        </p:txBody>
      </p:sp>
    </p:spTree>
    <p:extLst>
      <p:ext uri="{BB962C8B-B14F-4D97-AF65-F5344CB8AC3E}">
        <p14:creationId xmlns:p14="http://schemas.microsoft.com/office/powerpoint/2010/main" val="2385433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txBox="1">
            <a:spLocks/>
          </p:cNvSpPr>
          <p:nvPr/>
        </p:nvSpPr>
        <p:spPr>
          <a:xfrm>
            <a:off x="999744" y="2075180"/>
            <a:ext cx="7851648" cy="2435860"/>
          </a:xfrm>
          <a:prstGeom prst="rect">
            <a:avLst/>
          </a:prstGeom>
        </p:spPr>
        <p:txBody>
          <a:bodyPr vert="horz" lIns="91440" tIns="45720" rIns="91440" bIns="45720" rtlCol="0" anchor="b">
            <a:normAutofit fontScale="85000" lnSpcReduction="10000"/>
          </a:bodyPr>
          <a:lstStyle>
            <a:lvl1pPr algn="ctr" defTabSz="685800" rtl="0" eaLnBrk="1" latinLnBrk="0" hangingPunct="1">
              <a:spcBef>
                <a:spcPct val="0"/>
              </a:spcBef>
              <a:buNone/>
              <a:defRPr sz="4500" kern="1200">
                <a:solidFill>
                  <a:schemeClr val="accent1">
                    <a:lumMod val="75000"/>
                  </a:schemeClr>
                </a:solidFill>
                <a:latin typeface="+mj-lt"/>
                <a:ea typeface="+mj-ea"/>
                <a:cs typeface="+mj-cs"/>
              </a:defRPr>
            </a:lvl1pPr>
          </a:lstStyle>
          <a:p>
            <a:pPr marL="457200" indent="-457200" algn="l">
              <a:buFont typeface="Wingdings" panose="05000000000000000000" pitchFamily="2" charset="2"/>
              <a:buChar char="ü"/>
            </a:pPr>
            <a:r>
              <a:rPr lang="ru-RU" sz="3200" dirty="0" smtClean="0"/>
              <a:t>Передача файлов больших размеров</a:t>
            </a:r>
          </a:p>
          <a:p>
            <a:pPr marL="457200" indent="-457200" algn="l">
              <a:buFont typeface="Wingdings" panose="05000000000000000000" pitchFamily="2" charset="2"/>
              <a:buChar char="ü"/>
            </a:pPr>
            <a:r>
              <a:rPr lang="ru-RU" sz="3200" dirty="0" smtClean="0"/>
              <a:t>Доступность информации через Интернет</a:t>
            </a:r>
          </a:p>
          <a:p>
            <a:pPr marL="457200" indent="-457200" algn="l">
              <a:buFont typeface="Wingdings" panose="05000000000000000000" pitchFamily="2" charset="2"/>
              <a:buChar char="ü"/>
            </a:pPr>
            <a:r>
              <a:rPr lang="ru-RU" sz="3200" dirty="0" smtClean="0"/>
              <a:t>Низкая вероятность потери данных</a:t>
            </a:r>
          </a:p>
          <a:p>
            <a:pPr marL="457200" indent="-457200" algn="l">
              <a:buFont typeface="Wingdings" panose="05000000000000000000" pitchFamily="2" charset="2"/>
              <a:buChar char="ü"/>
            </a:pPr>
            <a:r>
              <a:rPr lang="ru-RU" sz="3200" dirty="0" smtClean="0"/>
              <a:t>Доступ ограниченного числа пользователей</a:t>
            </a:r>
          </a:p>
          <a:p>
            <a:pPr marL="457200" indent="-457200" algn="l">
              <a:buFont typeface="Wingdings" panose="05000000000000000000" pitchFamily="2" charset="2"/>
              <a:buChar char="ü"/>
            </a:pPr>
            <a:r>
              <a:rPr lang="ru-RU" sz="3200" dirty="0" smtClean="0"/>
              <a:t>Различные права для файлов</a:t>
            </a:r>
            <a:endParaRPr lang="ru-RU" sz="3200" dirty="0"/>
          </a:p>
        </p:txBody>
      </p:sp>
      <p:sp>
        <p:nvSpPr>
          <p:cNvPr id="4" name="Заголовок 3"/>
          <p:cNvSpPr txBox="1">
            <a:spLocks/>
          </p:cNvSpPr>
          <p:nvPr/>
        </p:nvSpPr>
        <p:spPr>
          <a:xfrm>
            <a:off x="999744" y="1310640"/>
            <a:ext cx="7418832" cy="764540"/>
          </a:xfrm>
          <a:prstGeom prst="rect">
            <a:avLst/>
          </a:prstGeom>
        </p:spPr>
        <p:txBody>
          <a:bodyPr vert="horz" lIns="91440" tIns="45720" rIns="91440" bIns="45720" rtlCol="0" anchor="b">
            <a:normAutofit/>
          </a:bodyPr>
          <a:lstStyle>
            <a:lvl1pPr algn="ctr" defTabSz="685800" rtl="0" eaLnBrk="1" latinLnBrk="0" hangingPunct="1">
              <a:spcBef>
                <a:spcPct val="0"/>
              </a:spcBef>
              <a:buNone/>
              <a:defRPr sz="4500" kern="1200">
                <a:solidFill>
                  <a:schemeClr val="accent1">
                    <a:lumMod val="75000"/>
                  </a:schemeClr>
                </a:solidFill>
                <a:latin typeface="+mj-lt"/>
                <a:ea typeface="+mj-ea"/>
                <a:cs typeface="+mj-cs"/>
              </a:defRPr>
            </a:lvl1pPr>
          </a:lstStyle>
          <a:p>
            <a:pPr algn="l"/>
            <a:r>
              <a:rPr lang="ru-RU" sz="2800" b="1" dirty="0" smtClean="0"/>
              <a:t>ПРЕИМУЩЕСТВА ОБЛАЧНЫХ ХРАНИЛИЩ</a:t>
            </a:r>
            <a:endParaRPr lang="ru-RU" sz="2800" b="1" dirty="0"/>
          </a:p>
        </p:txBody>
      </p:sp>
    </p:spTree>
    <p:extLst>
      <p:ext uri="{BB962C8B-B14F-4D97-AF65-F5344CB8AC3E}">
        <p14:creationId xmlns:p14="http://schemas.microsoft.com/office/powerpoint/2010/main" val="1808035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txBox="1">
            <a:spLocks/>
          </p:cNvSpPr>
          <p:nvPr/>
        </p:nvSpPr>
        <p:spPr>
          <a:xfrm>
            <a:off x="1499616" y="2401824"/>
            <a:ext cx="7851648" cy="646176"/>
          </a:xfrm>
          <a:prstGeom prst="rect">
            <a:avLst/>
          </a:prstGeom>
        </p:spPr>
        <p:txBody>
          <a:bodyPr vert="horz" lIns="91440" tIns="45720" rIns="91440" bIns="45720" rtlCol="0" anchor="b">
            <a:normAutofit/>
          </a:bodyPr>
          <a:lstStyle>
            <a:lvl1pPr algn="ctr" defTabSz="685800" rtl="0" eaLnBrk="1" latinLnBrk="0" hangingPunct="1">
              <a:spcBef>
                <a:spcPct val="0"/>
              </a:spcBef>
              <a:buNone/>
              <a:defRPr sz="4500" kern="1200">
                <a:solidFill>
                  <a:schemeClr val="accent1">
                    <a:lumMod val="75000"/>
                  </a:schemeClr>
                </a:solidFill>
                <a:latin typeface="+mj-lt"/>
                <a:ea typeface="+mj-ea"/>
                <a:cs typeface="+mj-cs"/>
              </a:defRPr>
            </a:lvl1pPr>
          </a:lstStyle>
          <a:p>
            <a:pPr marL="457200" indent="-457200" algn="l">
              <a:buFont typeface="Wingdings" panose="05000000000000000000" pitchFamily="2" charset="2"/>
              <a:buChar char="ü"/>
            </a:pPr>
            <a:r>
              <a:rPr lang="ru-RU" sz="2900" dirty="0" smtClean="0"/>
              <a:t>Утечка файлов в третьи руки</a:t>
            </a:r>
            <a:endParaRPr lang="ru-RU" sz="2900" dirty="0"/>
          </a:p>
        </p:txBody>
      </p:sp>
      <p:sp>
        <p:nvSpPr>
          <p:cNvPr id="4" name="Заголовок 3"/>
          <p:cNvSpPr txBox="1">
            <a:spLocks/>
          </p:cNvSpPr>
          <p:nvPr/>
        </p:nvSpPr>
        <p:spPr>
          <a:xfrm>
            <a:off x="1487424" y="1310640"/>
            <a:ext cx="7418832" cy="764540"/>
          </a:xfrm>
          <a:prstGeom prst="rect">
            <a:avLst/>
          </a:prstGeom>
        </p:spPr>
        <p:txBody>
          <a:bodyPr vert="horz" lIns="91440" tIns="45720" rIns="91440" bIns="45720" rtlCol="0" anchor="b">
            <a:normAutofit/>
          </a:bodyPr>
          <a:lstStyle>
            <a:lvl1pPr algn="ctr" defTabSz="685800" rtl="0" eaLnBrk="1" latinLnBrk="0" hangingPunct="1">
              <a:spcBef>
                <a:spcPct val="0"/>
              </a:spcBef>
              <a:buNone/>
              <a:defRPr sz="4500" kern="1200">
                <a:solidFill>
                  <a:schemeClr val="accent1">
                    <a:lumMod val="75000"/>
                  </a:schemeClr>
                </a:solidFill>
                <a:latin typeface="+mj-lt"/>
                <a:ea typeface="+mj-ea"/>
                <a:cs typeface="+mj-cs"/>
              </a:defRPr>
            </a:lvl1pPr>
          </a:lstStyle>
          <a:p>
            <a:pPr algn="l"/>
            <a:r>
              <a:rPr lang="ru-RU" sz="2800" b="1" dirty="0" smtClean="0"/>
              <a:t>НЕДОСТАТОК ОБЛАЧНЫХ ХРАНИЛИЩ</a:t>
            </a:r>
            <a:endParaRPr lang="ru-RU" sz="2800" b="1" dirty="0"/>
          </a:p>
        </p:txBody>
      </p:sp>
      <p:pic>
        <p:nvPicPr>
          <p:cNvPr id="2" name="Рисунок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0123" y="4057396"/>
            <a:ext cx="3218073" cy="25178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40716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txBox="1">
            <a:spLocks/>
          </p:cNvSpPr>
          <p:nvPr/>
        </p:nvSpPr>
        <p:spPr>
          <a:xfrm>
            <a:off x="1494287" y="858012"/>
            <a:ext cx="6681216" cy="1806956"/>
          </a:xfrm>
          <a:prstGeom prst="rect">
            <a:avLst/>
          </a:prstGeom>
        </p:spPr>
        <p:txBody>
          <a:bodyPr vert="horz" lIns="91440" tIns="45720" rIns="91440" bIns="45720" rtlCol="0" anchor="b">
            <a:normAutofit/>
          </a:bodyPr>
          <a:lstStyle>
            <a:lvl1pPr algn="ctr" defTabSz="685800" rtl="0" eaLnBrk="1" latinLnBrk="0" hangingPunct="1">
              <a:spcBef>
                <a:spcPct val="0"/>
              </a:spcBef>
              <a:buNone/>
              <a:defRPr sz="4500" kern="1200">
                <a:solidFill>
                  <a:schemeClr val="accent1">
                    <a:lumMod val="75000"/>
                  </a:schemeClr>
                </a:solidFill>
                <a:latin typeface="+mj-lt"/>
                <a:ea typeface="+mj-ea"/>
                <a:cs typeface="+mj-cs"/>
              </a:defRPr>
            </a:lvl1pPr>
          </a:lstStyle>
          <a:p>
            <a:r>
              <a:rPr lang="ru-RU" sz="2800" b="1" dirty="0" smtClean="0"/>
              <a:t>ДОПОЛНИТЕЛЬНЫЕ  ВОЗМОЖНОСТИ</a:t>
            </a:r>
          </a:p>
          <a:p>
            <a:r>
              <a:rPr lang="ru-RU" sz="2800" b="1" dirty="0" smtClean="0"/>
              <a:t>Документы </a:t>
            </a:r>
            <a:r>
              <a:rPr lang="en-US" sz="2800" b="1" dirty="0" smtClean="0"/>
              <a:t>Office</a:t>
            </a:r>
            <a:endParaRPr lang="ru-RU" sz="2800" b="1" dirty="0"/>
          </a:p>
        </p:txBody>
      </p:sp>
      <p:pic>
        <p:nvPicPr>
          <p:cNvPr id="2" name="Рисунок 1"/>
          <p:cNvPicPr>
            <a:picLocks noChangeAspect="1"/>
          </p:cNvPicPr>
          <p:nvPr/>
        </p:nvPicPr>
        <p:blipFill rotWithShape="1">
          <a:blip r:embed="rId3">
            <a:extLst>
              <a:ext uri="{28A0092B-C50C-407E-A947-70E740481C1C}">
                <a14:useLocalDpi xmlns:a14="http://schemas.microsoft.com/office/drawing/2010/main" val="0"/>
              </a:ext>
            </a:extLst>
          </a:blip>
          <a:srcRect l="17026" t="12534" b="46541"/>
          <a:stretch/>
        </p:blipFill>
        <p:spPr>
          <a:xfrm>
            <a:off x="1548384" y="3112516"/>
            <a:ext cx="6573022" cy="1243584"/>
          </a:xfrm>
          <a:prstGeom prst="rect">
            <a:avLst/>
          </a:prstGeom>
        </p:spPr>
      </p:pic>
      <p:graphicFrame>
        <p:nvGraphicFramePr>
          <p:cNvPr id="7" name="Объект 3"/>
          <p:cNvGraphicFramePr>
            <a:graphicFrameLocks/>
          </p:cNvGraphicFramePr>
          <p:nvPr>
            <p:extLst>
              <p:ext uri="{D42A27DB-BD31-4B8C-83A1-F6EECF244321}">
                <p14:modId xmlns:p14="http://schemas.microsoft.com/office/powerpoint/2010/main" val="857842222"/>
              </p:ext>
            </p:extLst>
          </p:nvPr>
        </p:nvGraphicFramePr>
        <p:xfrm>
          <a:off x="463296" y="4356097"/>
          <a:ext cx="7851648" cy="1215646"/>
        </p:xfrm>
        <a:graphic>
          <a:graphicData uri="http://schemas.openxmlformats.org/drawingml/2006/table">
            <a:tbl>
              <a:tblPr firstRow="1" bandRow="1">
                <a:tableStyleId>{3B4B98B0-60AC-42C2-AFA5-B58CD77FA1E5}</a:tableStyleId>
              </a:tblPr>
              <a:tblGrid>
                <a:gridCol w="1121664"/>
                <a:gridCol w="1121664"/>
                <a:gridCol w="1121664"/>
                <a:gridCol w="1121664"/>
                <a:gridCol w="1121664">
                  <a:extLst>
                    <a:ext uri="{9D8B030D-6E8A-4147-A177-3AD203B41FA5}">
                      <a16:colId xmlns:a16="http://schemas.microsoft.com/office/drawing/2014/main" xmlns="" val="20000"/>
                    </a:ext>
                  </a:extLst>
                </a:gridCol>
                <a:gridCol w="1121664">
                  <a:extLst>
                    <a:ext uri="{9D8B030D-6E8A-4147-A177-3AD203B41FA5}">
                      <a16:colId xmlns:a16="http://schemas.microsoft.com/office/drawing/2014/main" xmlns="" val="20001"/>
                    </a:ext>
                  </a:extLst>
                </a:gridCol>
                <a:gridCol w="1121664">
                  <a:extLst>
                    <a:ext uri="{9D8B030D-6E8A-4147-A177-3AD203B41FA5}">
                      <a16:colId xmlns:a16="http://schemas.microsoft.com/office/drawing/2014/main" xmlns="" val="20002"/>
                    </a:ext>
                  </a:extLst>
                </a:gridCol>
              </a:tblGrid>
              <a:tr h="607823">
                <a:tc>
                  <a:txBody>
                    <a:bodyPr/>
                    <a:lstStyle/>
                    <a:p>
                      <a:pPr algn="ctr" rtl="0"/>
                      <a:r>
                        <a:rPr lang="ru-RU" sz="1800" b="1" noProof="0" dirty="0" smtClean="0">
                          <a:solidFill>
                            <a:schemeClr val="accent1">
                              <a:lumMod val="75000"/>
                            </a:schemeClr>
                          </a:solidFill>
                        </a:rPr>
                        <a:t>СОЗД.</a:t>
                      </a:r>
                      <a:endParaRPr lang="ru-RU" sz="1800" b="1" noProof="0" dirty="0">
                        <a:solidFill>
                          <a:schemeClr val="accent1">
                            <a:lumMod val="75000"/>
                          </a:schemeClr>
                        </a:solidFill>
                      </a:endParaRPr>
                    </a:p>
                  </a:txBody>
                  <a:tcPr marL="68306" marR="68306" marT="34290" marB="34290" anchor="ctr"/>
                </a:tc>
                <a:tc>
                  <a:txBody>
                    <a:bodyPr/>
                    <a:lstStyle/>
                    <a:p>
                      <a:pPr algn="ctr" rtl="0"/>
                      <a:r>
                        <a:rPr lang="ru-RU" sz="1800" b="1" noProof="0" dirty="0" smtClean="0">
                          <a:solidFill>
                            <a:schemeClr val="accent1">
                              <a:lumMod val="75000"/>
                            </a:schemeClr>
                          </a:solidFill>
                        </a:rPr>
                        <a:t>+</a:t>
                      </a:r>
                      <a:endParaRPr lang="ru-RU" sz="1800" b="1" noProof="0" dirty="0">
                        <a:solidFill>
                          <a:schemeClr val="accent1">
                            <a:lumMod val="75000"/>
                          </a:schemeClr>
                        </a:solidFill>
                      </a:endParaRPr>
                    </a:p>
                  </a:txBody>
                  <a:tcPr marL="68306" marR="68306" marT="34290" marB="34290" anchor="ctr"/>
                </a:tc>
                <a:tc>
                  <a:txBody>
                    <a:bodyPr/>
                    <a:lstStyle/>
                    <a:p>
                      <a:pPr algn="ctr" rtl="0"/>
                      <a:r>
                        <a:rPr lang="ru-RU" sz="1800" b="1" noProof="0" dirty="0" smtClean="0">
                          <a:solidFill>
                            <a:schemeClr val="accent1">
                              <a:lumMod val="75000"/>
                            </a:schemeClr>
                          </a:solidFill>
                        </a:rPr>
                        <a:t>+</a:t>
                      </a:r>
                      <a:endParaRPr lang="ru-RU" sz="1800" b="1" noProof="0" dirty="0">
                        <a:solidFill>
                          <a:schemeClr val="accent1">
                            <a:lumMod val="75000"/>
                          </a:schemeClr>
                        </a:solidFill>
                      </a:endParaRPr>
                    </a:p>
                  </a:txBody>
                  <a:tcPr marL="68306" marR="68306" marT="34290" marB="34290" anchor="ctr"/>
                </a:tc>
                <a:tc>
                  <a:txBody>
                    <a:bodyPr/>
                    <a:lstStyle/>
                    <a:p>
                      <a:pPr algn="ctr" rtl="0"/>
                      <a:r>
                        <a:rPr lang="ru-RU" sz="1800" b="1" noProof="0" dirty="0" smtClean="0">
                          <a:solidFill>
                            <a:schemeClr val="accent1">
                              <a:lumMod val="75000"/>
                            </a:schemeClr>
                          </a:solidFill>
                        </a:rPr>
                        <a:t>+</a:t>
                      </a:r>
                      <a:endParaRPr lang="ru-RU" sz="1800" b="1" noProof="0" dirty="0">
                        <a:solidFill>
                          <a:schemeClr val="accent1">
                            <a:lumMod val="75000"/>
                          </a:schemeClr>
                        </a:solidFill>
                      </a:endParaRPr>
                    </a:p>
                  </a:txBody>
                  <a:tcPr marL="68306" marR="68306" marT="34290" marB="34290" anchor="ctr"/>
                </a:tc>
                <a:tc>
                  <a:txBody>
                    <a:bodyPr/>
                    <a:lstStyle/>
                    <a:p>
                      <a:pPr algn="ctr" rtl="0"/>
                      <a:r>
                        <a:rPr lang="ru-RU" sz="1800" b="1" noProof="0" dirty="0" smtClean="0">
                          <a:solidFill>
                            <a:schemeClr val="accent1">
                              <a:lumMod val="75000"/>
                            </a:schemeClr>
                          </a:solidFill>
                        </a:rPr>
                        <a:t>-</a:t>
                      </a:r>
                      <a:endParaRPr lang="ru-RU" sz="1800" b="1" noProof="0" dirty="0">
                        <a:solidFill>
                          <a:schemeClr val="accent1">
                            <a:lumMod val="75000"/>
                          </a:schemeClr>
                        </a:solidFill>
                      </a:endParaRPr>
                    </a:p>
                  </a:txBody>
                  <a:tcPr marL="68306" marR="68306" marT="34290" marB="34290" anchor="ctr"/>
                </a:tc>
                <a:tc>
                  <a:txBody>
                    <a:bodyPr/>
                    <a:lstStyle/>
                    <a:p>
                      <a:pPr algn="ctr" rtl="0"/>
                      <a:r>
                        <a:rPr lang="ru-RU" sz="1800" b="1" noProof="0" dirty="0" smtClean="0">
                          <a:solidFill>
                            <a:schemeClr val="accent1">
                              <a:lumMod val="75000"/>
                            </a:schemeClr>
                          </a:solidFill>
                        </a:rPr>
                        <a:t>-</a:t>
                      </a:r>
                      <a:endParaRPr lang="ru-RU" sz="1800" b="1" noProof="0" dirty="0">
                        <a:solidFill>
                          <a:schemeClr val="accent1">
                            <a:lumMod val="75000"/>
                          </a:schemeClr>
                        </a:solidFill>
                      </a:endParaRPr>
                    </a:p>
                  </a:txBody>
                  <a:tcPr marL="68306" marR="68306" marT="34290" marB="34290" anchor="ctr"/>
                </a:tc>
                <a:tc>
                  <a:txBody>
                    <a:bodyPr/>
                    <a:lstStyle/>
                    <a:p>
                      <a:pPr algn="ctr" rtl="0"/>
                      <a:r>
                        <a:rPr lang="ru-RU" sz="1800" b="1" noProof="0" dirty="0" smtClean="0">
                          <a:solidFill>
                            <a:schemeClr val="accent1">
                              <a:lumMod val="75000"/>
                            </a:schemeClr>
                          </a:solidFill>
                        </a:rPr>
                        <a:t>+</a:t>
                      </a:r>
                      <a:endParaRPr lang="ru-RU" sz="1800" b="1" noProof="0" dirty="0">
                        <a:solidFill>
                          <a:schemeClr val="accent1">
                            <a:lumMod val="75000"/>
                          </a:schemeClr>
                        </a:solidFill>
                      </a:endParaRPr>
                    </a:p>
                  </a:txBody>
                  <a:tcPr marL="68306" marR="68306" marT="34290" marB="34290" anchor="ctr"/>
                </a:tc>
                <a:extLst>
                  <a:ext uri="{0D108BD9-81ED-4DB2-BD59-A6C34878D82A}">
                    <a16:rowId xmlns:a16="http://schemas.microsoft.com/office/drawing/2014/main" xmlns="" val="10001"/>
                  </a:ext>
                </a:extLst>
              </a:tr>
              <a:tr h="607823">
                <a:tc>
                  <a:txBody>
                    <a:bodyPr/>
                    <a:lstStyle/>
                    <a:p>
                      <a:pPr algn="ctr" rtl="0"/>
                      <a:r>
                        <a:rPr lang="ru-RU" sz="1800" b="1" noProof="0" dirty="0" smtClean="0">
                          <a:solidFill>
                            <a:schemeClr val="accent1">
                              <a:lumMod val="75000"/>
                            </a:schemeClr>
                          </a:solidFill>
                        </a:rPr>
                        <a:t>РЕД.</a:t>
                      </a:r>
                      <a:endParaRPr lang="ru-RU" sz="1800" b="1" noProof="0" dirty="0">
                        <a:solidFill>
                          <a:schemeClr val="accent1">
                            <a:lumMod val="75000"/>
                          </a:schemeClr>
                        </a:solidFill>
                      </a:endParaRPr>
                    </a:p>
                  </a:txBody>
                  <a:tcPr marL="68306" marR="68306" marT="34290" marB="34290" anchor="ctr"/>
                </a:tc>
                <a:tc>
                  <a:txBody>
                    <a:bodyPr/>
                    <a:lstStyle/>
                    <a:p>
                      <a:pPr algn="ctr" rtl="0"/>
                      <a:r>
                        <a:rPr lang="ru-RU" sz="1800" b="1" noProof="0" dirty="0" smtClean="0">
                          <a:solidFill>
                            <a:schemeClr val="accent1">
                              <a:lumMod val="75000"/>
                            </a:schemeClr>
                          </a:solidFill>
                        </a:rPr>
                        <a:t>+</a:t>
                      </a:r>
                      <a:endParaRPr lang="ru-RU" sz="1800" b="1" noProof="0" dirty="0">
                        <a:solidFill>
                          <a:schemeClr val="accent1">
                            <a:lumMod val="75000"/>
                          </a:schemeClr>
                        </a:solidFill>
                      </a:endParaRPr>
                    </a:p>
                  </a:txBody>
                  <a:tcPr marL="68306" marR="68306" marT="34290" marB="34290" anchor="ctr"/>
                </a:tc>
                <a:tc>
                  <a:txBody>
                    <a:bodyPr/>
                    <a:lstStyle/>
                    <a:p>
                      <a:pPr algn="ctr" rtl="0"/>
                      <a:r>
                        <a:rPr lang="ru-RU" sz="1800" b="1" noProof="0" dirty="0" smtClean="0">
                          <a:solidFill>
                            <a:schemeClr val="accent1">
                              <a:lumMod val="75000"/>
                            </a:schemeClr>
                          </a:solidFill>
                        </a:rPr>
                        <a:t>+  (СВОИ)</a:t>
                      </a:r>
                      <a:endParaRPr lang="ru-RU" sz="1800" b="1" noProof="0" dirty="0">
                        <a:solidFill>
                          <a:schemeClr val="accent1">
                            <a:lumMod val="75000"/>
                          </a:schemeClr>
                        </a:solidFill>
                      </a:endParaRPr>
                    </a:p>
                  </a:txBody>
                  <a:tcPr marL="68306" marR="68306" marT="34290" marB="34290" anchor="ctr"/>
                </a:tc>
                <a:tc>
                  <a:txBody>
                    <a:bodyPr/>
                    <a:lstStyle/>
                    <a:p>
                      <a:pPr algn="ctr" rtl="0"/>
                      <a:r>
                        <a:rPr lang="ru-RU" sz="1800" b="1" noProof="0" dirty="0" smtClean="0">
                          <a:solidFill>
                            <a:schemeClr val="accent1">
                              <a:lumMod val="75000"/>
                            </a:schemeClr>
                          </a:solidFill>
                        </a:rPr>
                        <a:t>+</a:t>
                      </a:r>
                      <a:endParaRPr lang="ru-RU" sz="1800" b="1" noProof="0" dirty="0">
                        <a:solidFill>
                          <a:schemeClr val="accent1">
                            <a:lumMod val="75000"/>
                          </a:schemeClr>
                        </a:solidFill>
                      </a:endParaRPr>
                    </a:p>
                  </a:txBody>
                  <a:tcPr marL="68306" marR="68306" marT="34290" marB="34290" anchor="ctr"/>
                </a:tc>
                <a:tc>
                  <a:txBody>
                    <a:bodyPr/>
                    <a:lstStyle/>
                    <a:p>
                      <a:pPr algn="ctr" rtl="0"/>
                      <a:r>
                        <a:rPr lang="ru-RU" sz="1800" b="1" noProof="0" dirty="0" smtClean="0">
                          <a:solidFill>
                            <a:schemeClr val="accent1">
                              <a:lumMod val="75000"/>
                            </a:schemeClr>
                          </a:solidFill>
                        </a:rPr>
                        <a:t>-</a:t>
                      </a:r>
                      <a:endParaRPr lang="ru-RU" sz="1800" b="1" noProof="0" dirty="0">
                        <a:solidFill>
                          <a:schemeClr val="accent1">
                            <a:lumMod val="75000"/>
                          </a:schemeClr>
                        </a:solidFill>
                      </a:endParaRPr>
                    </a:p>
                  </a:txBody>
                  <a:tcPr marL="68306" marR="68306" marT="34290" marB="34290" anchor="ctr"/>
                </a:tc>
                <a:tc>
                  <a:txBody>
                    <a:bodyPr/>
                    <a:lstStyle/>
                    <a:p>
                      <a:pPr algn="ctr" rtl="0"/>
                      <a:r>
                        <a:rPr lang="ru-RU" sz="1800" b="1" noProof="0" dirty="0" smtClean="0">
                          <a:solidFill>
                            <a:schemeClr val="accent1">
                              <a:lumMod val="75000"/>
                            </a:schemeClr>
                          </a:solidFill>
                        </a:rPr>
                        <a:t>+</a:t>
                      </a:r>
                      <a:endParaRPr lang="ru-RU" sz="1800" b="1" noProof="0" dirty="0">
                        <a:solidFill>
                          <a:schemeClr val="accent1">
                            <a:lumMod val="75000"/>
                          </a:schemeClr>
                        </a:solidFill>
                      </a:endParaRPr>
                    </a:p>
                  </a:txBody>
                  <a:tcPr marL="68306" marR="68306" marT="34290" marB="34290" anchor="ctr"/>
                </a:tc>
                <a:tc>
                  <a:txBody>
                    <a:bodyPr/>
                    <a:lstStyle/>
                    <a:p>
                      <a:pPr algn="ctr" rtl="0"/>
                      <a:r>
                        <a:rPr lang="ru-RU" sz="1800" b="1" noProof="0" dirty="0" smtClean="0">
                          <a:solidFill>
                            <a:schemeClr val="accent1">
                              <a:lumMod val="75000"/>
                            </a:schemeClr>
                          </a:solidFill>
                        </a:rPr>
                        <a:t>+</a:t>
                      </a:r>
                      <a:endParaRPr lang="ru-RU" sz="1800" b="1" noProof="0" dirty="0">
                        <a:solidFill>
                          <a:schemeClr val="accent1">
                            <a:lumMod val="75000"/>
                          </a:schemeClr>
                        </a:solidFill>
                      </a:endParaRPr>
                    </a:p>
                  </a:txBody>
                  <a:tcPr marL="68306" marR="68306" marT="34290" marB="34290" anchor="ct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3152217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p:cNvSpPr txBox="1">
            <a:spLocks/>
          </p:cNvSpPr>
          <p:nvPr/>
        </p:nvSpPr>
        <p:spPr>
          <a:xfrm>
            <a:off x="0" y="3046730"/>
            <a:ext cx="9144000" cy="764540"/>
          </a:xfrm>
          <a:prstGeom prst="rect">
            <a:avLst/>
          </a:prstGeom>
        </p:spPr>
        <p:txBody>
          <a:bodyPr vert="horz" lIns="91440" tIns="45720" rIns="91440" bIns="45720" rtlCol="0" anchor="b">
            <a:normAutofit/>
          </a:bodyPr>
          <a:lstStyle>
            <a:lvl1pPr algn="ctr" defTabSz="685800" rtl="0" eaLnBrk="1" latinLnBrk="0" hangingPunct="1">
              <a:spcBef>
                <a:spcPct val="0"/>
              </a:spcBef>
              <a:buNone/>
              <a:defRPr sz="4500" kern="1200">
                <a:solidFill>
                  <a:schemeClr val="accent1">
                    <a:lumMod val="75000"/>
                  </a:schemeClr>
                </a:solidFill>
                <a:latin typeface="+mj-lt"/>
                <a:ea typeface="+mj-ea"/>
                <a:cs typeface="+mj-cs"/>
              </a:defRPr>
            </a:lvl1pPr>
          </a:lstStyle>
          <a:p>
            <a:r>
              <a:rPr lang="ru-RU" sz="4000" dirty="0" smtClean="0"/>
              <a:t>Спасибо за внимание!</a:t>
            </a:r>
            <a:endParaRPr lang="ru-RU" sz="4000" dirty="0"/>
          </a:p>
        </p:txBody>
      </p:sp>
    </p:spTree>
    <p:extLst>
      <p:ext uri="{BB962C8B-B14F-4D97-AF65-F5344CB8AC3E}">
        <p14:creationId xmlns:p14="http://schemas.microsoft.com/office/powerpoint/2010/main" val="912653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Шаблон в оформлении «Облачный шкипер»">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2"/>
        </a:lnRef>
        <a:fillRef idx="0">
          <a:schemeClr val="accent2"/>
        </a:fillRef>
        <a:effectRef idx="0">
          <a:schemeClr val="accent2"/>
        </a:effectRef>
        <a:fontRef idx="minor">
          <a:schemeClr val="tx1"/>
        </a:fontRef>
      </a:style>
    </a:lnDef>
    <a:txDef>
      <a:spPr>
        <a:noFill/>
        <a:ln>
          <a:solidFill>
            <a:schemeClr val="bg2"/>
          </a:solidFill>
        </a:ln>
      </a:spPr>
      <a:bodyPr wrap="square" rtlCol="0" anchor="ctr" anchorCtr="1">
        <a:spAutoFit/>
      </a:bodyPr>
      <a:lstStyle>
        <a:defPPr>
          <a:defRPr dirty="0"/>
        </a:defPPr>
      </a:lstStyle>
    </a:txDef>
  </a:objectDefaults>
  <a:extraClrSchemeLst/>
  <a:extLst>
    <a:ext uri="{05A4C25C-085E-4340-85A3-A5531E510DB2}">
      <thm15:themeFamily xmlns:thm15="http://schemas.microsoft.com/office/thememl/2012/main" name="Office_13665955_TF03460508.potx" id="{5DFBD78C-123E-43C4-B1D8-C87BD0916EA4}" vid="{61EFFEBC-D632-4584-AAF5-CCDDDB225785}"/>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ambria-Calibri">
      <a:majorFont>
        <a:latin typeface="Cambria" panose="02040503050406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9TopShadow">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3975" dist="41275" dir="14700000" algn="t" rotWithShape="0">
              <a:srgbClr val="000000">
                <a:alpha val="60000"/>
              </a:srgbClr>
            </a:outerShdw>
          </a:effectLst>
          <a:scene3d>
            <a:camera prst="orthographicFront">
              <a:rot lat="0" lon="0" rev="0"/>
            </a:camera>
            <a:lightRig rig="contrasting" dir="t">
              <a:rot lat="0" lon="0" rev="3600000"/>
            </a:lightRig>
          </a:scene3d>
          <a:sp3d prstMaterial="plastic">
            <a:bevelT w="127000" h="38200" prst="relaxedInse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Props1.xml><?xml version="1.0" encoding="utf-8"?>
<ds:datastoreItem xmlns:ds="http://schemas.openxmlformats.org/officeDocument/2006/customXml" ds:itemID="{6253D857-4181-4777-8893-6E45A690F9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24FD56-CE1B-42FC-9E83-BFBF160724C6}">
  <ds:schemaRefs>
    <ds:schemaRef ds:uri="http://schemas.microsoft.com/sharepoint/v3/contenttype/forms"/>
  </ds:schemaRefs>
</ds:datastoreItem>
</file>

<file path=customXml/itemProps3.xml><?xml version="1.0" encoding="utf-8"?>
<ds:datastoreItem xmlns:ds="http://schemas.openxmlformats.org/officeDocument/2006/customXml" ds:itemID="{DEDD01B8-816B-49B7-8C81-03AB51D87C54}">
  <ds:schemaRef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40262f94-9f35-4ac3-9a90-690165a166b7"/>
    <ds:schemaRef ds:uri="a4f35948-e619-41b3-aa29-22878b09cfd2"/>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Слайды в оформлении «Облачный шкипер»</Template>
  <TotalTime>251</TotalTime>
  <Words>1093</Words>
  <Application>Microsoft Office PowerPoint</Application>
  <PresentationFormat>Экран (4:3)</PresentationFormat>
  <Paragraphs>76</Paragraphs>
  <Slides>9</Slides>
  <Notes>9</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9</vt:i4>
      </vt:variant>
    </vt:vector>
  </HeadingPairs>
  <TitlesOfParts>
    <vt:vector size="14" baseType="lpstr">
      <vt:lpstr>Arial</vt:lpstr>
      <vt:lpstr>Calibri</vt:lpstr>
      <vt:lpstr>Cambria</vt:lpstr>
      <vt:lpstr>Wingdings</vt:lpstr>
      <vt:lpstr>Шаблон в оформлении «Облачный шкипер»</vt:lpstr>
      <vt:lpstr>ОБЛАЧНЫЕ ХРАНИЛИЩА ДАННЫХ</vt:lpstr>
      <vt:lpstr>Облачные хранилища данных это по факту удалённый компьютер в интернете.</vt:lpstr>
      <vt:lpstr>Облачное хранилище данных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Облачные</dc:title>
  <dc:creator>Малиновский</dc:creator>
  <cp:lastModifiedBy>Малиновский</cp:lastModifiedBy>
  <cp:revision>31</cp:revision>
  <dcterms:created xsi:type="dcterms:W3CDTF">2018-03-14T11:24:53Z</dcterms:created>
  <dcterms:modified xsi:type="dcterms:W3CDTF">2018-03-22T08:55:31Z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74062900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