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7802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31269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040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55477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8260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3485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850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8374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63990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2406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63457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CFADA-40B6-408B-8ED8-AD65E0A30888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8A3B3-624B-40F3-802B-D13A4894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27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88" y="2605216"/>
            <a:ext cx="8382000" cy="4191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622" y="-315416"/>
            <a:ext cx="8229600" cy="41490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ВНЕДРЕНИЕ СОЦИАЛЬНО-ПЕДАГОГИЧЕСКИХ ТЕХНОЛОГИЙ В ПРАКТИКУ ДОПОЛНИТЕЛЬНОГО ОБРАЗОВАНИЯ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837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8356"/>
            <a:ext cx="9701808" cy="727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ШКОЛА ФИНАНСОВОЙ ГРАМОТНОСТИ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15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530" y="836712"/>
            <a:ext cx="9101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Спектр применения социальных педагогических технологий </a:t>
            </a:r>
            <a:r>
              <a:rPr lang="ru-RU" sz="3600" b="1" dirty="0" smtClean="0">
                <a:solidFill>
                  <a:srgbClr val="FF0000"/>
                </a:solidFill>
              </a:rPr>
              <a:t>: </a:t>
            </a:r>
          </a:p>
          <a:p>
            <a:endParaRPr lang="ru-RU" sz="3600" b="1" dirty="0" smtClean="0">
              <a:solidFill>
                <a:srgbClr val="FF0000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</a:rPr>
              <a:t>молодежная </a:t>
            </a:r>
            <a:r>
              <a:rPr lang="ru-RU" sz="3600" b="1" dirty="0">
                <a:solidFill>
                  <a:srgbClr val="002060"/>
                </a:solidFill>
              </a:rPr>
              <a:t>политика,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</a:rPr>
              <a:t>общее </a:t>
            </a:r>
            <a:r>
              <a:rPr lang="ru-RU" sz="3600" b="1" dirty="0">
                <a:solidFill>
                  <a:srgbClr val="002060"/>
                </a:solidFill>
              </a:rPr>
              <a:t>и дополнительное образование,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</a:rPr>
              <a:t>профессиональная </a:t>
            </a:r>
            <a:r>
              <a:rPr lang="ru-RU" sz="3600" b="1" dirty="0">
                <a:solidFill>
                  <a:srgbClr val="002060"/>
                </a:solidFill>
              </a:rPr>
              <a:t>подготовка,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</a:rPr>
              <a:t>летний </a:t>
            </a:r>
            <a:r>
              <a:rPr lang="ru-RU" sz="3600" b="1" dirty="0">
                <a:solidFill>
                  <a:srgbClr val="002060"/>
                </a:solidFill>
              </a:rPr>
              <a:t>отдых </a:t>
            </a:r>
          </a:p>
        </p:txBody>
      </p:sp>
    </p:spTree>
    <p:extLst>
      <p:ext uri="{BB962C8B-B14F-4D97-AF65-F5344CB8AC3E}">
        <p14:creationId xmlns:p14="http://schemas.microsoft.com/office/powerpoint/2010/main" val="10730513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68" y="1268760"/>
            <a:ext cx="8260672" cy="1039427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2721112"/>
            <a:ext cx="8229600" cy="4373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1081" y="836712"/>
            <a:ext cx="842493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             ЦЕЛЬ-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внедрение  </a:t>
            </a:r>
            <a:r>
              <a:rPr lang="ru-RU" sz="3200" b="1" dirty="0">
                <a:solidFill>
                  <a:srgbClr val="002060"/>
                </a:solidFill>
              </a:rPr>
              <a:t>социальных педагогических технологий и расширение области их применения  в сфере детского и молодежного отдыха, оздоровления, занятости и дополнительного образования на базе интеграции различного опыта инновационной работы с творческой командной работой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7389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ВОЗМОЖНОСТИ: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</a:rPr>
              <a:t>С</a:t>
            </a:r>
            <a:r>
              <a:rPr lang="ru-RU" sz="3600" b="1" dirty="0" smtClean="0">
                <a:solidFill>
                  <a:srgbClr val="002060"/>
                </a:solidFill>
              </a:rPr>
              <a:t>амостоятельный выбор технологий развития;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Образовательная программа, обучающая алгоритму социального проектирования;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Информационный ресурс;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Способ изменения мира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272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620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СОЦИАЛЬНАЯ  ТЕХНОЛОГИЯ-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совокупность алгоритма социальных изменений, результатов его апробации и инструментария, необходимого для его воспроизведения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  Алгоритм + Апробация +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+Инструментарий = </a:t>
            </a:r>
            <a:r>
              <a:rPr lang="ru-RU" sz="4800" b="1" dirty="0" smtClean="0">
                <a:solidFill>
                  <a:srgbClr val="FF0000"/>
                </a:solidFill>
              </a:rPr>
              <a:t>Технология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68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КЛАССИФИКАЦИЯ: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-по степени проработки алгоритма;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-авторского характера;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-относительно проектного планирования;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-по степени защиты алгоритма;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-по стоимости;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-по области применения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094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ОПИСАНИЕ СОЦИАЛЬНОЙ ТЕХНОЛОГИИ (аннотация)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	</a:t>
            </a:r>
            <a:r>
              <a:rPr lang="ru-RU" sz="2600" b="1" dirty="0">
                <a:solidFill>
                  <a:srgbClr val="002060"/>
                </a:solidFill>
              </a:rPr>
              <a:t>обозначение социальной технологии;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графическое изображение (если есть);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дату регистрации;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классификацию, включая область применения;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алгоритм достижения цели (в самом общем виде);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преимущества и ограничения технологии;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опыт апробации;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2060"/>
                </a:solidFill>
              </a:rPr>
              <a:t>•	список авторов технологии с указанием контактной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513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Техническая документация: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727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/>
              <a:t>•	</a:t>
            </a:r>
            <a:r>
              <a:rPr lang="ru-RU" sz="8000" b="1" dirty="0">
                <a:solidFill>
                  <a:srgbClr val="002060"/>
                </a:solidFill>
              </a:rPr>
              <a:t>список авторов технологии с указанием авторских долей;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развёрнутое описание алгоритма;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отчёты об апробации;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границы применения;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описание необходимого инструментария;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систему управления внедрением;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rgbClr val="002060"/>
                </a:solidFill>
              </a:rPr>
              <a:t>•</a:t>
            </a:r>
            <a:r>
              <a:rPr lang="ru-RU" sz="8000" b="1" dirty="0">
                <a:solidFill>
                  <a:srgbClr val="002060"/>
                </a:solidFill>
              </a:rPr>
              <a:t>	требования к команде специалистов;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систему мониторинга и оценки результатов;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стоимость услуг по внедрению;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примеры рабочих материалов;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фото-, видео-, аудиоматериалы;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отзывы заказчиков и технологов;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перечень потенциальных заказчиков;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рекомендуемую систему продвижения на рынке;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механизмы защиты интеллектуальной собственности;</a:t>
            </a:r>
          </a:p>
          <a:p>
            <a:pPr marL="0" indent="0">
              <a:buNone/>
            </a:pPr>
            <a:r>
              <a:rPr lang="ru-RU" sz="8000" b="1" dirty="0">
                <a:solidFill>
                  <a:srgbClr val="002060"/>
                </a:solidFill>
              </a:rPr>
              <a:t>•	возможные направления развития.</a:t>
            </a:r>
          </a:p>
          <a:p>
            <a:endParaRPr lang="ru-RU" sz="6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94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31709"/>
            <a:ext cx="5203825" cy="334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562727"/>
            <a:ext cx="482453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Философия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позитивного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поколения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04864"/>
            <a:ext cx="6768752" cy="46531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/>
              <a:t>•	</a:t>
            </a:r>
            <a:r>
              <a:rPr lang="ru-RU" sz="9600" b="1" dirty="0">
                <a:solidFill>
                  <a:srgbClr val="002060"/>
                </a:solidFill>
              </a:rPr>
              <a:t>Ирония лучше пафоса.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Истины нет – надо договариваться.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Созидание, а не потребление.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Ошибка – это возможность.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Знание – сила, насилие – слабость.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Свобода не за счет других.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Мир создается любовью.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Счастье всегда с тобой.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Лучше жить в своей стране.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Только вместе.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Лидерство – это ответственность.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002060"/>
                </a:solidFill>
              </a:rPr>
              <a:t>•	Мечты сбываются, если есть Дело.</a:t>
            </a:r>
          </a:p>
          <a:p>
            <a:endParaRPr lang="ru-RU" sz="9600" dirty="0"/>
          </a:p>
          <a:p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8066164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157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ВНЕДРЕНИЕ СОЦИАЛЬНО-ПЕДАГОГИЧЕСКИХ ТЕХНОЛОГИЙ В ПРАКТИКУ ДОПОЛНИТЕЛЬНОГО ОБРАЗОВАНИЯ</vt:lpstr>
      <vt:lpstr>Презентация PowerPoint</vt:lpstr>
      <vt:lpstr>Презентация PowerPoint</vt:lpstr>
      <vt:lpstr>ВОЗМОЖНОСТИ:</vt:lpstr>
      <vt:lpstr>СОЦИАЛЬНАЯ  ТЕХНОЛОГИЯ-</vt:lpstr>
      <vt:lpstr>КЛАССИФИКАЦИЯ:</vt:lpstr>
      <vt:lpstr>ОПИСАНИЕ СОЦИАЛЬНОЙ ТЕХНОЛОГИИ (аннотация)</vt:lpstr>
      <vt:lpstr>Техническая документация:</vt:lpstr>
      <vt:lpstr>Философия      позитивного  поколения</vt:lpstr>
      <vt:lpstr>ШКОЛА ФИНАНСОВОЙ ГРАМОТНОСТИ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2018-02-12T13:47:13Z</dcterms:created>
  <dcterms:modified xsi:type="dcterms:W3CDTF">2018-02-12T14:56:04Z</dcterms:modified>
</cp:coreProperties>
</file>